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24.xml" ContentType="application/vnd.openxmlformats-officedocument.presentationml.notesSlide+xml"/>
  <Override PartName="/ppt/charts/chart2.xml" ContentType="application/vnd.openxmlformats-officedocument.drawingml.chart+xml"/>
  <Override PartName="/ppt/notesSlides/notesSlide25.xml" ContentType="application/vnd.openxmlformats-officedocument.presentationml.notesSlide+xml"/>
  <Override PartName="/ppt/charts/chart3.xml" ContentType="application/vnd.openxmlformats-officedocument.drawingml.chart+xml"/>
  <Override PartName="/ppt/theme/themeOverride2.xml" ContentType="application/vnd.openxmlformats-officedocument.themeOverr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charts/chart4.xml" ContentType="application/vnd.openxmlformats-officedocument.drawingml.chart+xml"/>
  <Override PartName="/ppt/theme/themeOverride3.xml" ContentType="application/vnd.openxmlformats-officedocument.themeOverr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31"/>
  </p:notesMasterIdLst>
  <p:sldIdLst>
    <p:sldId id="256" r:id="rId2"/>
    <p:sldId id="257" r:id="rId3"/>
    <p:sldId id="280" r:id="rId4"/>
    <p:sldId id="281" r:id="rId5"/>
    <p:sldId id="282" r:id="rId6"/>
    <p:sldId id="283" r:id="rId7"/>
    <p:sldId id="284" r:id="rId8"/>
    <p:sldId id="262" r:id="rId9"/>
    <p:sldId id="263" r:id="rId10"/>
    <p:sldId id="264" r:id="rId11"/>
    <p:sldId id="265" r:id="rId12"/>
    <p:sldId id="266" r:id="rId13"/>
    <p:sldId id="267" r:id="rId14"/>
    <p:sldId id="270" r:id="rId15"/>
    <p:sldId id="287" r:id="rId16"/>
    <p:sldId id="291" r:id="rId17"/>
    <p:sldId id="271" r:id="rId18"/>
    <p:sldId id="269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90" r:id="rId27"/>
    <p:sldId id="292" r:id="rId28"/>
    <p:sldId id="286" r:id="rId29"/>
    <p:sldId id="279" r:id="rId30"/>
  </p:sldIdLst>
  <p:sldSz cx="9144000" cy="6858000" type="screen4x3"/>
  <p:notesSz cx="6858000" cy="9144000"/>
  <p:defaultTextStyle>
    <a:defPPr>
      <a:defRPr lang="tr-T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101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84" autoAdjust="0"/>
  </p:normalViewPr>
  <p:slideViewPr>
    <p:cSldViewPr>
      <p:cViewPr varScale="1">
        <p:scale>
          <a:sx n="81" d="100"/>
          <a:sy n="81" d="100"/>
        </p:scale>
        <p:origin x="1498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2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3.xlsx"/><Relationship Id="rId1" Type="http://schemas.openxmlformats.org/officeDocument/2006/relationships/themeOverride" Target="../theme/themeOverrid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lang="en-US" sz="2800" b="1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r>
              <a:rPr lang="tr-TR" sz="2800"/>
              <a:t>Interval Grade Distribution </a:t>
            </a:r>
          </a:p>
        </c:rich>
      </c:tx>
      <c:layout>
        <c:manualLayout>
          <c:xMode val="edge"/>
          <c:yMode val="edge"/>
          <c:x val="0.28917393156190685"/>
          <c:y val="2.9034212459598308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9.8277445493305846E-2"/>
          <c:y val="0.13469980571677367"/>
          <c:w val="0.88034924625861255"/>
          <c:h val="0.74606237600581615"/>
        </c:manualLayout>
      </c:layout>
      <c:barChart>
        <c:barDir val="col"/>
        <c:grouping val="clustered"/>
        <c:varyColors val="0"/>
        <c:ser>
          <c:idx val="1"/>
          <c:order val="0"/>
          <c:invertIfNegative val="0"/>
          <c:dPt>
            <c:idx val="2"/>
            <c:invertIfNegative val="0"/>
            <c:bubble3D val="0"/>
            <c:spPr>
              <a:solidFill>
                <a:srgbClr val="C00000"/>
              </a:solidFill>
            </c:spPr>
            <c:extLst>
              <c:ext xmlns:c16="http://schemas.microsoft.com/office/drawing/2014/chart" uri="{C3380CC4-5D6E-409C-BE32-E72D297353CC}">
                <c16:uniqueId val="{00000001-D5B0-4290-8F09-928C8C21BAB8}"/>
              </c:ext>
            </c:extLst>
          </c:dPt>
          <c:dPt>
            <c:idx val="3"/>
            <c:invertIfNegative val="0"/>
            <c:bubble3D val="0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03-D5B0-4290-8F09-928C8C21BAB8}"/>
              </c:ext>
            </c:extLst>
          </c:dPt>
          <c:dPt>
            <c:idx val="5"/>
            <c:invertIfNegative val="0"/>
            <c:bubble3D val="0"/>
            <c:spPr>
              <a:solidFill>
                <a:srgbClr val="FFFF00"/>
              </a:solidFill>
            </c:spPr>
            <c:extLst>
              <c:ext xmlns:c16="http://schemas.microsoft.com/office/drawing/2014/chart" uri="{C3380CC4-5D6E-409C-BE32-E72D297353CC}">
                <c16:uniqueId val="{00000005-D5B0-4290-8F09-928C8C21BAB8}"/>
              </c:ext>
            </c:extLst>
          </c:dPt>
          <c:cat>
            <c:strRef>
              <c:f>Midterm!$T$4:$T$10</c:f>
              <c:strCache>
                <c:ptCount val="7"/>
                <c:pt idx="0">
                  <c:v>0 - 4.99</c:v>
                </c:pt>
                <c:pt idx="1">
                  <c:v>5 - 9.99</c:v>
                </c:pt>
                <c:pt idx="2">
                  <c:v>10 - 14.99</c:v>
                </c:pt>
                <c:pt idx="3">
                  <c:v>15 - 19.99</c:v>
                </c:pt>
                <c:pt idx="4">
                  <c:v>20 - 24.99</c:v>
                </c:pt>
                <c:pt idx="5">
                  <c:v>25 - 29.99</c:v>
                </c:pt>
                <c:pt idx="6">
                  <c:v>&gt;= 30</c:v>
                </c:pt>
              </c:strCache>
            </c:strRef>
          </c:cat>
          <c:val>
            <c:numRef>
              <c:f>Midterm!$U$4:$U$10</c:f>
              <c:numCache>
                <c:formatCode>0</c:formatCode>
                <c:ptCount val="7"/>
                <c:pt idx="0">
                  <c:v>2</c:v>
                </c:pt>
                <c:pt idx="1">
                  <c:v>1</c:v>
                </c:pt>
                <c:pt idx="2">
                  <c:v>8</c:v>
                </c:pt>
                <c:pt idx="3">
                  <c:v>7</c:v>
                </c:pt>
                <c:pt idx="4">
                  <c:v>8</c:v>
                </c:pt>
                <c:pt idx="5">
                  <c:v>2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5B0-4290-8F09-928C8C21BAB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73980032"/>
        <c:axId val="273982208"/>
      </c:barChart>
      <c:catAx>
        <c:axId val="273980032"/>
        <c:scaling>
          <c:orientation val="minMax"/>
        </c:scaling>
        <c:delete val="0"/>
        <c:axPos val="b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minorGridlines>
          <c:spPr>
            <a:ln w="3175">
              <a:solidFill>
                <a:srgbClr val="000000"/>
              </a:solidFill>
              <a:prstDash val="solid"/>
            </a:ln>
          </c:spPr>
        </c:minorGridlines>
        <c:title>
          <c:tx>
            <c:rich>
              <a:bodyPr/>
              <a:lstStyle/>
              <a:p>
                <a:pPr>
                  <a:defRPr lang="en-US" sz="1400" b="1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r>
                  <a:rPr lang="tr-TR" sz="1400"/>
                  <a:t>Interval</a:t>
                </a:r>
              </a:p>
            </c:rich>
          </c:tx>
          <c:layout>
            <c:manualLayout>
              <c:xMode val="edge"/>
              <c:yMode val="edge"/>
              <c:x val="0.45171256017091005"/>
              <c:y val="0.93860190011459821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lang="en-US" sz="1400" b="1" i="0" u="none" strike="noStrike" baseline="0">
                <a:solidFill>
                  <a:srgbClr val="00000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defRPr>
            </a:pPr>
            <a:endParaRPr lang="tr-TR"/>
          </a:p>
        </c:txPr>
        <c:crossAx val="27398220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273982208"/>
        <c:scaling>
          <c:orientation val="minMax"/>
          <c:max val="8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lang="en-US" sz="1400" b="1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r>
                  <a:rPr lang="tr-TR" sz="1400"/>
                  <a:t>Frequency</a:t>
                </a:r>
              </a:p>
            </c:rich>
          </c:tx>
          <c:layout>
            <c:manualLayout>
              <c:xMode val="edge"/>
              <c:yMode val="edge"/>
              <c:x val="1.2240329398737119E-2"/>
              <c:y val="0.4638896898451073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lang="en-US" sz="1400" b="1" i="0" u="none" strike="noStrike" baseline="0">
                <a:solidFill>
                  <a:srgbClr val="00000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defRPr>
            </a:pPr>
            <a:endParaRPr lang="tr-TR"/>
          </a:p>
        </c:txPr>
        <c:crossAx val="273980032"/>
        <c:crosses val="autoZero"/>
        <c:crossBetween val="between"/>
        <c:majorUnit val="1"/>
      </c:valAx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plotArea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9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tr-TR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800" b="1"/>
            </a:pPr>
            <a:r>
              <a:rPr lang="tr-TR" sz="2800" b="1"/>
              <a:t> THM 243 Letter Grade Distribution</a:t>
            </a:r>
          </a:p>
        </c:rich>
      </c:tx>
      <c:layout>
        <c:manualLayout>
          <c:xMode val="edge"/>
          <c:yMode val="edge"/>
          <c:x val="9.6378836494179498E-2"/>
          <c:y val="3.1198835822655327E-2"/>
        </c:manualLayout>
      </c:layout>
      <c:overlay val="0"/>
      <c:spPr>
        <a:noFill/>
        <a:ln w="25400">
          <a:noFill/>
        </a:ln>
      </c:spPr>
    </c:title>
    <c:autoTitleDeleted val="0"/>
    <c:view3D>
      <c:rotX val="15"/>
      <c:hPercent val="49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thickness val="0"/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sideWall>
    <c:backWall>
      <c:thickness val="0"/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0.10114225202496854"/>
          <c:y val="0.176700059884389"/>
          <c:w val="0.8088006755485676"/>
          <c:h val="0.67487394075740559"/>
        </c:manualLayout>
      </c:layout>
      <c:bar3DChart>
        <c:barDir val="col"/>
        <c:grouping val="clustered"/>
        <c:varyColors val="0"/>
        <c:ser>
          <c:idx val="0"/>
          <c:order val="0"/>
          <c:invertIfNegative val="0"/>
          <c:dPt>
            <c:idx val="1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1-46EE-4371-AEA3-94BBD0FEF61A}"/>
              </c:ext>
            </c:extLst>
          </c:dPt>
          <c:dPt>
            <c:idx val="2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3-46EE-4371-AEA3-94BBD0FEF61A}"/>
              </c:ext>
            </c:extLst>
          </c:dPt>
          <c:dPt>
            <c:idx val="3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5-46EE-4371-AEA3-94BBD0FEF61A}"/>
              </c:ext>
            </c:extLst>
          </c:dPt>
          <c:dPt>
            <c:idx val="4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7-46EE-4371-AEA3-94BBD0FEF61A}"/>
              </c:ext>
            </c:extLst>
          </c:dPt>
          <c:dPt>
            <c:idx val="5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9-46EE-4371-AEA3-94BBD0FEF61A}"/>
              </c:ext>
            </c:extLst>
          </c:dPt>
          <c:dPt>
            <c:idx val="6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B-46EE-4371-AEA3-94BBD0FEF61A}"/>
              </c:ext>
            </c:extLst>
          </c:dPt>
          <c:dPt>
            <c:idx val="7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D-46EE-4371-AEA3-94BBD0FEF61A}"/>
              </c:ext>
            </c:extLst>
          </c:dPt>
          <c:dPt>
            <c:idx val="8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F-46EE-4371-AEA3-94BBD0FEF61A}"/>
              </c:ext>
            </c:extLst>
          </c:dPt>
          <c:dPt>
            <c:idx val="9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11-46EE-4371-AEA3-94BBD0FEF61A}"/>
              </c:ext>
            </c:extLst>
          </c:dPt>
          <c:dPt>
            <c:idx val="10"/>
            <c:invertIfNegative val="0"/>
            <c:bubble3D val="0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13-46EE-4371-AEA3-94BBD0FEF61A}"/>
              </c:ext>
            </c:extLst>
          </c:dPt>
          <c:dPt>
            <c:idx val="12"/>
            <c:invertIfNegative val="0"/>
            <c:bubble3D val="0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15-46EE-4371-AEA3-94BBD0FEF61A}"/>
              </c:ext>
            </c:extLst>
          </c:dPt>
          <c:cat>
            <c:strRef>
              <c:f>Midterm!$M$4:$M$17</c:f>
              <c:strCache>
                <c:ptCount val="14"/>
                <c:pt idx="0">
                  <c:v>A</c:v>
                </c:pt>
                <c:pt idx="1">
                  <c:v>A-</c:v>
                </c:pt>
                <c:pt idx="2">
                  <c:v>B+</c:v>
                </c:pt>
                <c:pt idx="3">
                  <c:v>B</c:v>
                </c:pt>
                <c:pt idx="4">
                  <c:v>B-</c:v>
                </c:pt>
                <c:pt idx="5">
                  <c:v>C+</c:v>
                </c:pt>
                <c:pt idx="6">
                  <c:v>C</c:v>
                </c:pt>
                <c:pt idx="7">
                  <c:v>C-</c:v>
                </c:pt>
                <c:pt idx="8">
                  <c:v>D+</c:v>
                </c:pt>
                <c:pt idx="9">
                  <c:v>D</c:v>
                </c:pt>
                <c:pt idx="10">
                  <c:v>F</c:v>
                </c:pt>
                <c:pt idx="11">
                  <c:v>FX</c:v>
                </c:pt>
                <c:pt idx="12">
                  <c:v>FZ</c:v>
                </c:pt>
                <c:pt idx="13">
                  <c:v>W</c:v>
                </c:pt>
              </c:strCache>
            </c:strRef>
          </c:cat>
          <c:val>
            <c:numRef>
              <c:f>Midterm!$O$4:$O$17</c:f>
              <c:numCache>
                <c:formatCode>General</c:formatCode>
                <c:ptCount val="1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2</c:v>
                </c:pt>
                <c:pt idx="4">
                  <c:v>0</c:v>
                </c:pt>
                <c:pt idx="5">
                  <c:v>4</c:v>
                </c:pt>
                <c:pt idx="6">
                  <c:v>3</c:v>
                </c:pt>
                <c:pt idx="7">
                  <c:v>1</c:v>
                </c:pt>
                <c:pt idx="8">
                  <c:v>2</c:v>
                </c:pt>
                <c:pt idx="9">
                  <c:v>2</c:v>
                </c:pt>
                <c:pt idx="10">
                  <c:v>11</c:v>
                </c:pt>
                <c:pt idx="11">
                  <c:v>0</c:v>
                </c:pt>
                <c:pt idx="12">
                  <c:v>2</c:v>
                </c:pt>
                <c:pt idx="1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6-46EE-4371-AEA3-94BBD0FEF61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74295040"/>
        <c:axId val="274301312"/>
        <c:axId val="0"/>
      </c:bar3DChart>
      <c:catAx>
        <c:axId val="274295040"/>
        <c:scaling>
          <c:orientation val="minMax"/>
        </c:scaling>
        <c:delete val="0"/>
        <c:axPos val="b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400" b="1"/>
                </a:pPr>
                <a:r>
                  <a:rPr lang="tr-TR" sz="1400" b="1"/>
                  <a:t>Letter Grade</a:t>
                </a:r>
              </a:p>
            </c:rich>
          </c:tx>
          <c:layout>
            <c:manualLayout>
              <c:xMode val="edge"/>
              <c:yMode val="edge"/>
              <c:x val="0.43930249084257467"/>
              <c:y val="0.9280627342899204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400" b="1"/>
            </a:pPr>
            <a:endParaRPr lang="tr-TR"/>
          </a:p>
        </c:txPr>
        <c:crossAx val="27430131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274301312"/>
        <c:scaling>
          <c:orientation val="minMax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 rot="-5400000" vert="horz"/>
              <a:lstStyle/>
              <a:p>
                <a:pPr algn="ctr">
                  <a:defRPr sz="1400" b="1"/>
                </a:pPr>
                <a:r>
                  <a:rPr lang="tr-TR" sz="1400" b="1"/>
                  <a:t>Frequency</a:t>
                </a:r>
              </a:p>
            </c:rich>
          </c:tx>
          <c:layout>
            <c:manualLayout>
              <c:xMode val="edge"/>
              <c:yMode val="edge"/>
              <c:x val="1.346407577233056E-2"/>
              <c:y val="0.4602084096476993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400" b="1"/>
            </a:pPr>
            <a:endParaRPr lang="tr-TR"/>
          </a:p>
        </c:txPr>
        <c:crossAx val="274295040"/>
        <c:crosses val="autoZero"/>
        <c:crossBetween val="between"/>
        <c:majorUnit val="1"/>
      </c:valAx>
      <c:spPr>
        <a:noFill/>
        <a:ln w="25400">
          <a:noFill/>
        </a:ln>
      </c:spPr>
    </c:plotArea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975" b="0" i="0" u="none" strike="noStrike" baseline="0">
          <a:solidFill>
            <a:srgbClr val="000000"/>
          </a:solidFill>
          <a:latin typeface="Times New Roman" panose="02020603050405020304" pitchFamily="18" charset="0"/>
          <a:ea typeface="Arial"/>
          <a:cs typeface="Times New Roman" panose="02020603050405020304" pitchFamily="18" charset="0"/>
        </a:defRPr>
      </a:pPr>
      <a:endParaRPr lang="tr-TR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lang="en-US" sz="2800" b="1" i="0" u="none" strike="noStrike" kern="1200" spc="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tr-TR" sz="2800" b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Midterm</a:t>
            </a:r>
            <a:r>
              <a:rPr lang="tr-TR" sz="2800" b="1" baseline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/ Attendance Performances</a:t>
            </a:r>
            <a:endParaRPr lang="tr-TR" sz="2800" b="1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11376750821724416"/>
          <c:y val="9.6455504628346955E-2"/>
          <c:w val="0.84386648999253011"/>
          <c:h val="0.7833650177052206"/>
        </c:manualLayout>
      </c:layout>
      <c:lineChart>
        <c:grouping val="standard"/>
        <c:varyColors val="0"/>
        <c:ser>
          <c:idx val="0"/>
          <c:order val="0"/>
          <c:tx>
            <c:v>Midterm</c:v>
          </c:tx>
          <c:marker>
            <c:symbol val="circle"/>
            <c:size val="5"/>
            <c:spPr>
              <a:solidFill>
                <a:srgbClr val="0070C0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numRef>
              <c:f>Midterm!$B$4:$B$31</c:f>
              <c:numCache>
                <c:formatCode>General</c:formatCode>
                <c:ptCount val="2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</c:numCache>
            </c:numRef>
          </c:cat>
          <c:val>
            <c:numRef>
              <c:f>Midterm!$D$4:$D$31</c:f>
              <c:numCache>
                <c:formatCode>#,##0.00</c:formatCode>
                <c:ptCount val="28"/>
                <c:pt idx="0">
                  <c:v>54.166666666666664</c:v>
                </c:pt>
                <c:pt idx="1">
                  <c:v>71.666666666666671</c:v>
                </c:pt>
                <c:pt idx="2">
                  <c:v>37.5</c:v>
                </c:pt>
                <c:pt idx="3">
                  <c:v>45.833333333333329</c:v>
                </c:pt>
                <c:pt idx="4">
                  <c:v>61.666666666666671</c:v>
                </c:pt>
                <c:pt idx="5">
                  <c:v>74.166666666666671</c:v>
                </c:pt>
                <c:pt idx="6">
                  <c:v>79.166666666666657</c:v>
                </c:pt>
                <c:pt idx="7">
                  <c:v>59.166666666666664</c:v>
                </c:pt>
                <c:pt idx="8">
                  <c:v>48.333333333333336</c:v>
                </c:pt>
                <c:pt idx="9">
                  <c:v>87.5</c:v>
                </c:pt>
                <c:pt idx="10">
                  <c:v>52.5</c:v>
                </c:pt>
                <c:pt idx="11">
                  <c:v>43.333333333333336</c:v>
                </c:pt>
                <c:pt idx="12">
                  <c:v>48.333333333333336</c:v>
                </c:pt>
                <c:pt idx="13">
                  <c:v>75.833333333333329</c:v>
                </c:pt>
                <c:pt idx="14">
                  <c:v>87.5</c:v>
                </c:pt>
                <c:pt idx="15">
                  <c:v>55.833333333333336</c:v>
                </c:pt>
                <c:pt idx="16">
                  <c:v>30</c:v>
                </c:pt>
                <c:pt idx="17">
                  <c:v>76.666666666666671</c:v>
                </c:pt>
                <c:pt idx="18">
                  <c:v>43.333333333333336</c:v>
                </c:pt>
                <c:pt idx="19">
                  <c:v>60</c:v>
                </c:pt>
                <c:pt idx="20">
                  <c:v>51.666666666666671</c:v>
                </c:pt>
                <c:pt idx="21">
                  <c:v>0</c:v>
                </c:pt>
                <c:pt idx="22">
                  <c:v>3.3333333333333335</c:v>
                </c:pt>
                <c:pt idx="23">
                  <c:v>67.5</c:v>
                </c:pt>
                <c:pt idx="24">
                  <c:v>72.5</c:v>
                </c:pt>
                <c:pt idx="25">
                  <c:v>35.833333333333336</c:v>
                </c:pt>
                <c:pt idx="26">
                  <c:v>40.833333333333336</c:v>
                </c:pt>
                <c:pt idx="27">
                  <c:v>77.5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B47-4264-B113-8427BC4F018A}"/>
            </c:ext>
          </c:extLst>
        </c:ser>
        <c:ser>
          <c:idx val="1"/>
          <c:order val="1"/>
          <c:tx>
            <c:v>Attendance</c:v>
          </c:tx>
          <c:spPr>
            <a:ln>
              <a:solidFill>
                <a:srgbClr val="FF0000"/>
              </a:solidFill>
            </a:ln>
          </c:spPr>
          <c:cat>
            <c:numRef>
              <c:f>Midterm!$B$4:$B$31</c:f>
              <c:numCache>
                <c:formatCode>General</c:formatCode>
                <c:ptCount val="2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</c:numCache>
            </c:numRef>
          </c:cat>
          <c:val>
            <c:numRef>
              <c:f>Midterm!$H$4:$H$31</c:f>
              <c:numCache>
                <c:formatCode>0.00</c:formatCode>
                <c:ptCount val="28"/>
                <c:pt idx="0">
                  <c:v>94.117647058823522</c:v>
                </c:pt>
                <c:pt idx="1">
                  <c:v>85.294117647058826</c:v>
                </c:pt>
                <c:pt idx="2">
                  <c:v>73.529411764705884</c:v>
                </c:pt>
                <c:pt idx="3">
                  <c:v>82.352941176470594</c:v>
                </c:pt>
                <c:pt idx="4">
                  <c:v>94.117647058823522</c:v>
                </c:pt>
                <c:pt idx="5">
                  <c:v>85.294117647058826</c:v>
                </c:pt>
                <c:pt idx="6">
                  <c:v>79.411764705882348</c:v>
                </c:pt>
                <c:pt idx="7">
                  <c:v>64.705882352941174</c:v>
                </c:pt>
                <c:pt idx="8">
                  <c:v>94.117647058823522</c:v>
                </c:pt>
                <c:pt idx="9">
                  <c:v>88.235294117647058</c:v>
                </c:pt>
                <c:pt idx="10">
                  <c:v>76.47058823529413</c:v>
                </c:pt>
                <c:pt idx="11">
                  <c:v>82.352941176470594</c:v>
                </c:pt>
                <c:pt idx="12">
                  <c:v>70.588235294117652</c:v>
                </c:pt>
                <c:pt idx="13">
                  <c:v>94.117647058823522</c:v>
                </c:pt>
                <c:pt idx="14">
                  <c:v>88.235294117647058</c:v>
                </c:pt>
                <c:pt idx="15">
                  <c:v>73.529411764705884</c:v>
                </c:pt>
                <c:pt idx="16">
                  <c:v>94.117647058823522</c:v>
                </c:pt>
                <c:pt idx="17">
                  <c:v>88.235294117647058</c:v>
                </c:pt>
                <c:pt idx="18">
                  <c:v>100</c:v>
                </c:pt>
                <c:pt idx="19">
                  <c:v>94.117647058823522</c:v>
                </c:pt>
                <c:pt idx="20">
                  <c:v>82.352941176470594</c:v>
                </c:pt>
                <c:pt idx="21">
                  <c:v>41.176470588235297</c:v>
                </c:pt>
                <c:pt idx="22">
                  <c:v>64.705882352941174</c:v>
                </c:pt>
                <c:pt idx="23">
                  <c:v>70.588235294117652</c:v>
                </c:pt>
                <c:pt idx="24">
                  <c:v>70.588235294117652</c:v>
                </c:pt>
                <c:pt idx="25">
                  <c:v>100</c:v>
                </c:pt>
                <c:pt idx="26">
                  <c:v>91.176470588235318</c:v>
                </c:pt>
                <c:pt idx="27">
                  <c:v>100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B47-4264-B113-8427BC4F018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dropLines>
          <c:spPr>
            <a:ln w="9525" cap="flat" cmpd="sng" algn="ctr">
              <a:noFill/>
              <a:round/>
            </a:ln>
            <a:effectLst/>
          </c:spPr>
        </c:dropLines>
        <c:marker val="1"/>
        <c:smooth val="0"/>
        <c:axId val="274336000"/>
        <c:axId val="274350464"/>
      </c:lineChart>
      <c:catAx>
        <c:axId val="27433600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lang="en-US" sz="1400" b="1" i="0" u="none" strike="noStrike" kern="1200" baseline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en-US" sz="1400" b="1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Surname</a:t>
                </a:r>
              </a:p>
            </c:rich>
          </c:tx>
          <c:layout>
            <c:manualLayout>
              <c:xMode val="edge"/>
              <c:yMode val="edge"/>
              <c:x val="0.48787357227394423"/>
              <c:y val="0.93538356332170813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400" b="1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tr-TR"/>
          </a:p>
        </c:txPr>
        <c:crossAx val="274350464"/>
        <c:crosses val="autoZero"/>
        <c:auto val="1"/>
        <c:lblAlgn val="ctr"/>
        <c:lblOffset val="100"/>
        <c:noMultiLvlLbl val="0"/>
      </c:catAx>
      <c:valAx>
        <c:axId val="274350464"/>
        <c:scaling>
          <c:orientation val="minMax"/>
          <c:max val="1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/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lang="en-US" sz="1400" b="1" i="0" u="none" strike="noStrike" kern="1200" baseline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en-US" sz="1400" b="1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Performance</a:t>
                </a:r>
              </a:p>
            </c:rich>
          </c:tx>
          <c:layout>
            <c:manualLayout>
              <c:xMode val="edge"/>
              <c:yMode val="edge"/>
              <c:x val="1.1334688252284267E-2"/>
              <c:y val="0.40684809135700145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#,##0.0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400" b="1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tr-TR"/>
          </a:p>
        </c:txPr>
        <c:crossAx val="274336000"/>
        <c:crosses val="autoZero"/>
        <c:crossBetween val="between"/>
      </c:valAx>
      <c:spPr>
        <a:noFill/>
        <a:ln w="15875">
          <a:solidFill>
            <a:schemeClr val="tx1">
              <a:alpha val="98000"/>
            </a:schemeClr>
          </a:solidFill>
        </a:ln>
        <a:effectLst/>
      </c:spPr>
    </c:plotArea>
    <c:legend>
      <c:legendPos val="r"/>
      <c:layout>
        <c:manualLayout>
          <c:xMode val="edge"/>
          <c:yMode val="edge"/>
          <c:x val="0.40737343665448938"/>
          <c:y val="0.71670929994185195"/>
          <c:w val="0.37406677196357135"/>
          <c:h val="7.651069898061248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n-US" sz="1400" b="1" i="0" u="none" strike="noStrike" kern="1200" baseline="0">
              <a:solidFill>
                <a:sysClr val="windowText" lastClr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tr-TR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alpha val="96000"/>
        </a:schemeClr>
      </a:solidFill>
      <a:round/>
    </a:ln>
    <a:effectLst/>
  </c:spPr>
  <c:txPr>
    <a:bodyPr/>
    <a:lstStyle/>
    <a:p>
      <a:pPr>
        <a:defRPr/>
      </a:pPr>
      <a:endParaRPr lang="tr-TR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69A7-48DA-9974-8765B881C3D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69A7-48DA-9974-8765B881C3D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69A7-48DA-9974-8765B881C3D8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69A7-48DA-9974-8765B881C3D8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69A7-48DA-9974-8765B881C3D8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69A7-48DA-9974-8765B881C3D8}"/>
              </c:ext>
            </c:extLst>
          </c:dPt>
          <c:dPt>
            <c:idx val="6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D-69A7-48DA-9974-8765B881C3D8}"/>
              </c:ext>
            </c:extLst>
          </c:dPt>
          <c:cat>
            <c:strRef>
              <c:f>Midterm!$B$136:$B$142</c:f>
              <c:strCache>
                <c:ptCount val="7"/>
                <c:pt idx="0">
                  <c:v>0 - 14.99</c:v>
                </c:pt>
                <c:pt idx="1">
                  <c:v>15 - 29.99</c:v>
                </c:pt>
                <c:pt idx="2">
                  <c:v>30 - 44.99</c:v>
                </c:pt>
                <c:pt idx="3">
                  <c:v>45 - 59.99</c:v>
                </c:pt>
                <c:pt idx="4">
                  <c:v>60 - 74.99</c:v>
                </c:pt>
                <c:pt idx="5">
                  <c:v>75 - 89.99</c:v>
                </c:pt>
                <c:pt idx="6">
                  <c:v>&gt;= 90</c:v>
                </c:pt>
              </c:strCache>
            </c:strRef>
          </c:cat>
          <c:val>
            <c:numRef>
              <c:f>Midterm!$C$136:$C$142</c:f>
              <c:numCache>
                <c:formatCode>0</c:formatCode>
                <c:ptCount val="7"/>
                <c:pt idx="0">
                  <c:v>1</c:v>
                </c:pt>
                <c:pt idx="1">
                  <c:v>1</c:v>
                </c:pt>
                <c:pt idx="2">
                  <c:v>0</c:v>
                </c:pt>
                <c:pt idx="3">
                  <c:v>7</c:v>
                </c:pt>
                <c:pt idx="4">
                  <c:v>10</c:v>
                </c:pt>
                <c:pt idx="5">
                  <c:v>5</c:v>
                </c:pt>
                <c:pt idx="6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69A7-48DA-9974-8765B881C3D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7.8999703920419551E-2"/>
          <c:y val="0.84328982944076047"/>
          <c:w val="0.84200038052257731"/>
          <c:h val="0.1256809359508701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lang="en-US" sz="1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tr-TR"/>
        </a:p>
      </c:txPr>
    </c:legend>
    <c:plotVisOnly val="1"/>
    <c:dispBlanksAs val="zero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tr-TR"/>
    </a:p>
  </c:txPr>
  <c:externalData r:id="rId2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907B12D-4E65-4ADC-83E5-8989D474F593}" type="doc">
      <dgm:prSet loTypeId="urn:microsoft.com/office/officeart/2005/8/layout/hList1" loCatId="list" qsTypeId="urn:microsoft.com/office/officeart/2005/8/quickstyle/3d2" qsCatId="3D" csTypeId="urn:microsoft.com/office/officeart/2005/8/colors/accent2_4" csCatId="accent2" phldr="1"/>
      <dgm:spPr/>
      <dgm:t>
        <a:bodyPr/>
        <a:lstStyle/>
        <a:p>
          <a:endParaRPr lang="tr-TR"/>
        </a:p>
      </dgm:t>
    </dgm:pt>
    <dgm:pt modelId="{D7E7AE5F-0598-4801-84E4-B9B018702057}">
      <dgm:prSet phldrT="[Text]"/>
      <dgm:spPr/>
      <dgm:t>
        <a:bodyPr/>
        <a:lstStyle/>
        <a:p>
          <a:r>
            <a:rPr lang="en-US" b="1" dirty="0"/>
            <a:t>- 1</a:t>
          </a:r>
          <a:endParaRPr lang="tr-TR" b="1" dirty="0"/>
        </a:p>
      </dgm:t>
    </dgm:pt>
    <dgm:pt modelId="{63113455-A3EC-4ABE-98C4-DE733028AC10}" type="parTrans" cxnId="{61ED9BBA-C642-4FB7-A35E-21F674943B5B}">
      <dgm:prSet/>
      <dgm:spPr/>
      <dgm:t>
        <a:bodyPr/>
        <a:lstStyle/>
        <a:p>
          <a:endParaRPr lang="tr-TR"/>
        </a:p>
      </dgm:t>
    </dgm:pt>
    <dgm:pt modelId="{43AE622D-6800-4E5D-9B3B-20F0FAA61CF2}" type="sibTrans" cxnId="{61ED9BBA-C642-4FB7-A35E-21F674943B5B}">
      <dgm:prSet/>
      <dgm:spPr/>
      <dgm:t>
        <a:bodyPr/>
        <a:lstStyle/>
        <a:p>
          <a:endParaRPr lang="tr-TR"/>
        </a:p>
      </dgm:t>
    </dgm:pt>
    <dgm:pt modelId="{9A10B160-D131-4D93-9D64-5C769E9164B9}">
      <dgm:prSet phldrT="[Text]"/>
      <dgm:spPr/>
      <dgm:t>
        <a:bodyPr/>
        <a:lstStyle/>
        <a:p>
          <a:r>
            <a:rPr lang="tr-TR" altLang="en-US" dirty="0">
              <a:latin typeface="Times New Roman" panose="02020603050405020304" pitchFamily="18" charset="0"/>
              <a:cs typeface="Arial" panose="020B0604020202020204" pitchFamily="34" charset="0"/>
            </a:rPr>
            <a:t>Two data are </a:t>
          </a:r>
          <a:r>
            <a:rPr lang="tr-TR" altLang="en-US" b="1" dirty="0">
              <a:latin typeface="Times New Roman" panose="02020603050405020304" pitchFamily="18" charset="0"/>
              <a:cs typeface="Arial" panose="020B0604020202020204" pitchFamily="34" charset="0"/>
            </a:rPr>
            <a:t>negatively</a:t>
          </a:r>
          <a:r>
            <a:rPr lang="tr-TR" altLang="en-US" dirty="0">
              <a:latin typeface="Times New Roman" panose="02020603050405020304" pitchFamily="18" charset="0"/>
              <a:cs typeface="Arial" panose="020B0604020202020204" pitchFamily="34" charset="0"/>
            </a:rPr>
            <a:t> perfectly correlated</a:t>
          </a:r>
          <a:endParaRPr lang="tr-TR" dirty="0"/>
        </a:p>
      </dgm:t>
    </dgm:pt>
    <dgm:pt modelId="{15F3590E-AA33-4AC3-B5C1-3A53E158BA22}" type="parTrans" cxnId="{70AEA69F-AB2B-45F6-8AF1-646AE8F4FD35}">
      <dgm:prSet/>
      <dgm:spPr/>
      <dgm:t>
        <a:bodyPr/>
        <a:lstStyle/>
        <a:p>
          <a:endParaRPr lang="tr-TR"/>
        </a:p>
      </dgm:t>
    </dgm:pt>
    <dgm:pt modelId="{ABD88EB1-CCE3-420B-874D-8729B2AF3A55}" type="sibTrans" cxnId="{70AEA69F-AB2B-45F6-8AF1-646AE8F4FD35}">
      <dgm:prSet/>
      <dgm:spPr/>
      <dgm:t>
        <a:bodyPr/>
        <a:lstStyle/>
        <a:p>
          <a:endParaRPr lang="tr-TR"/>
        </a:p>
      </dgm:t>
    </dgm:pt>
    <dgm:pt modelId="{2A7B4D83-C598-4BEB-9D67-19A7F07EE0CB}">
      <dgm:prSet phldrT="[Text]"/>
      <dgm:spPr/>
      <dgm:t>
        <a:bodyPr/>
        <a:lstStyle/>
        <a:p>
          <a:r>
            <a:rPr lang="en-US" b="1" dirty="0"/>
            <a:t>0</a:t>
          </a:r>
          <a:endParaRPr lang="tr-TR" b="1" dirty="0"/>
        </a:p>
      </dgm:t>
    </dgm:pt>
    <dgm:pt modelId="{3F4F3841-4351-4825-BCBB-29EB0DA38942}" type="parTrans" cxnId="{422712DC-0D58-4FD9-A85F-0C5B427C1F09}">
      <dgm:prSet/>
      <dgm:spPr/>
      <dgm:t>
        <a:bodyPr/>
        <a:lstStyle/>
        <a:p>
          <a:endParaRPr lang="tr-TR"/>
        </a:p>
      </dgm:t>
    </dgm:pt>
    <dgm:pt modelId="{CADB4524-3188-45D7-BDB7-F26C897A6692}" type="sibTrans" cxnId="{422712DC-0D58-4FD9-A85F-0C5B427C1F09}">
      <dgm:prSet/>
      <dgm:spPr/>
      <dgm:t>
        <a:bodyPr/>
        <a:lstStyle/>
        <a:p>
          <a:endParaRPr lang="tr-TR"/>
        </a:p>
      </dgm:t>
    </dgm:pt>
    <dgm:pt modelId="{813D3D73-FC4E-4417-AA3C-F3F688BA0D3D}">
      <dgm:prSet phldrT="[Text]"/>
      <dgm:spPr/>
      <dgm:t>
        <a:bodyPr/>
        <a:lstStyle/>
        <a:p>
          <a:r>
            <a:rPr lang="tr-TR" altLang="en-US" dirty="0">
              <a:latin typeface="Times New Roman" panose="02020603050405020304" pitchFamily="18" charset="0"/>
              <a:cs typeface="Arial" panose="020B0604020202020204" pitchFamily="34" charset="0"/>
            </a:rPr>
            <a:t>Two data are </a:t>
          </a:r>
          <a:r>
            <a:rPr lang="tr-TR" altLang="en-US" b="1" dirty="0">
              <a:latin typeface="Times New Roman" panose="02020603050405020304" pitchFamily="18" charset="0"/>
              <a:cs typeface="Arial" panose="020B0604020202020204" pitchFamily="34" charset="0"/>
            </a:rPr>
            <a:t>not</a:t>
          </a:r>
          <a:r>
            <a:rPr lang="tr-TR" altLang="en-US" dirty="0">
              <a:latin typeface="Times New Roman" panose="02020603050405020304" pitchFamily="18" charset="0"/>
              <a:cs typeface="Arial" panose="020B0604020202020204" pitchFamily="34" charset="0"/>
            </a:rPr>
            <a:t> related to each other</a:t>
          </a:r>
          <a:endParaRPr lang="tr-TR" dirty="0"/>
        </a:p>
      </dgm:t>
    </dgm:pt>
    <dgm:pt modelId="{82FE60EA-CBEA-4A49-BC00-EFF14F2E74E8}" type="parTrans" cxnId="{A5077D85-DE1B-41DA-9491-827217A50BC5}">
      <dgm:prSet/>
      <dgm:spPr/>
      <dgm:t>
        <a:bodyPr/>
        <a:lstStyle/>
        <a:p>
          <a:endParaRPr lang="tr-TR"/>
        </a:p>
      </dgm:t>
    </dgm:pt>
    <dgm:pt modelId="{A688A3D9-9554-40D3-9444-480A6A928C14}" type="sibTrans" cxnId="{A5077D85-DE1B-41DA-9491-827217A50BC5}">
      <dgm:prSet/>
      <dgm:spPr/>
      <dgm:t>
        <a:bodyPr/>
        <a:lstStyle/>
        <a:p>
          <a:endParaRPr lang="tr-TR"/>
        </a:p>
      </dgm:t>
    </dgm:pt>
    <dgm:pt modelId="{BD222AEF-18D6-4C06-A242-2084018A3936}">
      <dgm:prSet phldrT="[Text]"/>
      <dgm:spPr/>
      <dgm:t>
        <a:bodyPr/>
        <a:lstStyle/>
        <a:p>
          <a:r>
            <a:rPr lang="en-US" b="1" dirty="0"/>
            <a:t>+ 1</a:t>
          </a:r>
          <a:endParaRPr lang="tr-TR" b="1" dirty="0"/>
        </a:p>
      </dgm:t>
    </dgm:pt>
    <dgm:pt modelId="{86FC026E-A003-4FCC-AB85-2398EA9D0E60}" type="parTrans" cxnId="{4E8D8627-273E-418C-B79D-FBEC6C6A9FE9}">
      <dgm:prSet/>
      <dgm:spPr/>
      <dgm:t>
        <a:bodyPr/>
        <a:lstStyle/>
        <a:p>
          <a:endParaRPr lang="tr-TR"/>
        </a:p>
      </dgm:t>
    </dgm:pt>
    <dgm:pt modelId="{DACBFA71-3BC1-46EA-8070-15A62C3CBA68}" type="sibTrans" cxnId="{4E8D8627-273E-418C-B79D-FBEC6C6A9FE9}">
      <dgm:prSet/>
      <dgm:spPr/>
      <dgm:t>
        <a:bodyPr/>
        <a:lstStyle/>
        <a:p>
          <a:endParaRPr lang="tr-TR"/>
        </a:p>
      </dgm:t>
    </dgm:pt>
    <dgm:pt modelId="{FBAA71E4-49F8-4013-BAD0-086430250A4E}">
      <dgm:prSet phldrT="[Text]"/>
      <dgm:spPr/>
      <dgm:t>
        <a:bodyPr/>
        <a:lstStyle/>
        <a:p>
          <a:pPr>
            <a:buFontTx/>
            <a:buNone/>
          </a:pPr>
          <a:r>
            <a:rPr lang="tr-TR" altLang="en-US" dirty="0">
              <a:latin typeface="Times New Roman" panose="02020603050405020304" pitchFamily="18" charset="0"/>
              <a:cs typeface="Arial" panose="020B0604020202020204" pitchFamily="34" charset="0"/>
            </a:rPr>
            <a:t>Two data are </a:t>
          </a:r>
          <a:r>
            <a:rPr lang="tr-TR" altLang="en-US" b="1" dirty="0">
              <a:latin typeface="Times New Roman" panose="02020603050405020304" pitchFamily="18" charset="0"/>
              <a:cs typeface="Arial" panose="020B0604020202020204" pitchFamily="34" charset="0"/>
            </a:rPr>
            <a:t>positively</a:t>
          </a:r>
          <a:r>
            <a:rPr lang="tr-TR" altLang="en-US" dirty="0">
              <a:latin typeface="Times New Roman" panose="02020603050405020304" pitchFamily="18" charset="0"/>
              <a:cs typeface="Arial" panose="020B0604020202020204" pitchFamily="34" charset="0"/>
            </a:rPr>
            <a:t> perfectly correlated</a:t>
          </a:r>
          <a:endParaRPr lang="tr-TR" dirty="0"/>
        </a:p>
      </dgm:t>
    </dgm:pt>
    <dgm:pt modelId="{0C6C05C8-68D8-46F5-A8C2-C44136BCB47B}" type="parTrans" cxnId="{C9C8B2FC-36F0-44E4-B7B1-0AD6D4B2FF1D}">
      <dgm:prSet/>
      <dgm:spPr/>
      <dgm:t>
        <a:bodyPr/>
        <a:lstStyle/>
        <a:p>
          <a:endParaRPr lang="tr-TR"/>
        </a:p>
      </dgm:t>
    </dgm:pt>
    <dgm:pt modelId="{C1C9A68D-F0A7-49D4-A04D-39953D820EA6}" type="sibTrans" cxnId="{C9C8B2FC-36F0-44E4-B7B1-0AD6D4B2FF1D}">
      <dgm:prSet/>
      <dgm:spPr/>
      <dgm:t>
        <a:bodyPr/>
        <a:lstStyle/>
        <a:p>
          <a:endParaRPr lang="tr-TR"/>
        </a:p>
      </dgm:t>
    </dgm:pt>
    <dgm:pt modelId="{012F00ED-B081-45E6-BB67-42B0FB8CF5A1}" type="pres">
      <dgm:prSet presAssocID="{C907B12D-4E65-4ADC-83E5-8989D474F593}" presName="Name0" presStyleCnt="0">
        <dgm:presLayoutVars>
          <dgm:dir/>
          <dgm:animLvl val="lvl"/>
          <dgm:resizeHandles val="exact"/>
        </dgm:presLayoutVars>
      </dgm:prSet>
      <dgm:spPr/>
    </dgm:pt>
    <dgm:pt modelId="{82845741-AA2D-4E18-A9F0-CE0670BEF982}" type="pres">
      <dgm:prSet presAssocID="{D7E7AE5F-0598-4801-84E4-B9B018702057}" presName="composite" presStyleCnt="0"/>
      <dgm:spPr/>
    </dgm:pt>
    <dgm:pt modelId="{25F2224A-05C8-446D-A97B-C30925D5C988}" type="pres">
      <dgm:prSet presAssocID="{D7E7AE5F-0598-4801-84E4-B9B018702057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FDA10BEF-CDA2-421C-BD20-E5085E7EC82F}" type="pres">
      <dgm:prSet presAssocID="{D7E7AE5F-0598-4801-84E4-B9B018702057}" presName="desTx" presStyleLbl="alignAccFollowNode1" presStyleIdx="0" presStyleCnt="3">
        <dgm:presLayoutVars>
          <dgm:bulletEnabled val="1"/>
        </dgm:presLayoutVars>
      </dgm:prSet>
      <dgm:spPr/>
    </dgm:pt>
    <dgm:pt modelId="{C66EF033-0EFD-44EE-8EAE-2890150CFF81}" type="pres">
      <dgm:prSet presAssocID="{43AE622D-6800-4E5D-9B3B-20F0FAA61CF2}" presName="space" presStyleCnt="0"/>
      <dgm:spPr/>
    </dgm:pt>
    <dgm:pt modelId="{32A052F7-3DD8-4BDA-8860-CE353279BDD4}" type="pres">
      <dgm:prSet presAssocID="{2A7B4D83-C598-4BEB-9D67-19A7F07EE0CB}" presName="composite" presStyleCnt="0"/>
      <dgm:spPr/>
    </dgm:pt>
    <dgm:pt modelId="{A51B509C-5139-43F2-B4BF-520F2F33C39B}" type="pres">
      <dgm:prSet presAssocID="{2A7B4D83-C598-4BEB-9D67-19A7F07EE0CB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F2BEE192-EFA9-40EC-910D-B8EA418810CB}" type="pres">
      <dgm:prSet presAssocID="{2A7B4D83-C598-4BEB-9D67-19A7F07EE0CB}" presName="desTx" presStyleLbl="alignAccFollowNode1" presStyleIdx="1" presStyleCnt="3">
        <dgm:presLayoutVars>
          <dgm:bulletEnabled val="1"/>
        </dgm:presLayoutVars>
      </dgm:prSet>
      <dgm:spPr/>
    </dgm:pt>
    <dgm:pt modelId="{C93911A0-FA3E-415B-9E88-A6E958DCD0B4}" type="pres">
      <dgm:prSet presAssocID="{CADB4524-3188-45D7-BDB7-F26C897A6692}" presName="space" presStyleCnt="0"/>
      <dgm:spPr/>
    </dgm:pt>
    <dgm:pt modelId="{F0DF0E16-7746-4043-A031-599A45FBAD6F}" type="pres">
      <dgm:prSet presAssocID="{BD222AEF-18D6-4C06-A242-2084018A3936}" presName="composite" presStyleCnt="0"/>
      <dgm:spPr/>
    </dgm:pt>
    <dgm:pt modelId="{6040F2AC-5909-40F5-8DC6-6BA1BD60F053}" type="pres">
      <dgm:prSet presAssocID="{BD222AEF-18D6-4C06-A242-2084018A3936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7FB942A4-0A61-4D5E-B414-12F448818686}" type="pres">
      <dgm:prSet presAssocID="{BD222AEF-18D6-4C06-A242-2084018A3936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3731250B-E6B7-4493-A63D-4070E50679C0}" type="presOf" srcId="{FBAA71E4-49F8-4013-BAD0-086430250A4E}" destId="{7FB942A4-0A61-4D5E-B414-12F448818686}" srcOrd="0" destOrd="0" presId="urn:microsoft.com/office/officeart/2005/8/layout/hList1"/>
    <dgm:cxn modelId="{63FBC91D-2227-4795-BD65-A489E89C38EA}" type="presOf" srcId="{813D3D73-FC4E-4417-AA3C-F3F688BA0D3D}" destId="{F2BEE192-EFA9-40EC-910D-B8EA418810CB}" srcOrd="0" destOrd="0" presId="urn:microsoft.com/office/officeart/2005/8/layout/hList1"/>
    <dgm:cxn modelId="{4E8D8627-273E-418C-B79D-FBEC6C6A9FE9}" srcId="{C907B12D-4E65-4ADC-83E5-8989D474F593}" destId="{BD222AEF-18D6-4C06-A242-2084018A3936}" srcOrd="2" destOrd="0" parTransId="{86FC026E-A003-4FCC-AB85-2398EA9D0E60}" sibTransId="{DACBFA71-3BC1-46EA-8070-15A62C3CBA68}"/>
    <dgm:cxn modelId="{44C28B27-ED77-4164-B6D8-7554F80C6CE8}" type="presOf" srcId="{BD222AEF-18D6-4C06-A242-2084018A3936}" destId="{6040F2AC-5909-40F5-8DC6-6BA1BD60F053}" srcOrd="0" destOrd="0" presId="urn:microsoft.com/office/officeart/2005/8/layout/hList1"/>
    <dgm:cxn modelId="{0C024766-5B1F-4406-AFA9-7CE911EE7FC8}" type="presOf" srcId="{9A10B160-D131-4D93-9D64-5C769E9164B9}" destId="{FDA10BEF-CDA2-421C-BD20-E5085E7EC82F}" srcOrd="0" destOrd="0" presId="urn:microsoft.com/office/officeart/2005/8/layout/hList1"/>
    <dgm:cxn modelId="{57991A68-27C1-4E7C-9985-E0C9CDBAAD9D}" type="presOf" srcId="{2A7B4D83-C598-4BEB-9D67-19A7F07EE0CB}" destId="{A51B509C-5139-43F2-B4BF-520F2F33C39B}" srcOrd="0" destOrd="0" presId="urn:microsoft.com/office/officeart/2005/8/layout/hList1"/>
    <dgm:cxn modelId="{9A5DAE57-9ED2-4D1A-BC42-352BD06230BC}" type="presOf" srcId="{D7E7AE5F-0598-4801-84E4-B9B018702057}" destId="{25F2224A-05C8-446D-A97B-C30925D5C988}" srcOrd="0" destOrd="0" presId="urn:microsoft.com/office/officeart/2005/8/layout/hList1"/>
    <dgm:cxn modelId="{A5077D85-DE1B-41DA-9491-827217A50BC5}" srcId="{2A7B4D83-C598-4BEB-9D67-19A7F07EE0CB}" destId="{813D3D73-FC4E-4417-AA3C-F3F688BA0D3D}" srcOrd="0" destOrd="0" parTransId="{82FE60EA-CBEA-4A49-BC00-EFF14F2E74E8}" sibTransId="{A688A3D9-9554-40D3-9444-480A6A928C14}"/>
    <dgm:cxn modelId="{07269599-BA9F-4873-9791-852735798555}" type="presOf" srcId="{C907B12D-4E65-4ADC-83E5-8989D474F593}" destId="{012F00ED-B081-45E6-BB67-42B0FB8CF5A1}" srcOrd="0" destOrd="0" presId="urn:microsoft.com/office/officeart/2005/8/layout/hList1"/>
    <dgm:cxn modelId="{70AEA69F-AB2B-45F6-8AF1-646AE8F4FD35}" srcId="{D7E7AE5F-0598-4801-84E4-B9B018702057}" destId="{9A10B160-D131-4D93-9D64-5C769E9164B9}" srcOrd="0" destOrd="0" parTransId="{15F3590E-AA33-4AC3-B5C1-3A53E158BA22}" sibTransId="{ABD88EB1-CCE3-420B-874D-8729B2AF3A55}"/>
    <dgm:cxn modelId="{61ED9BBA-C642-4FB7-A35E-21F674943B5B}" srcId="{C907B12D-4E65-4ADC-83E5-8989D474F593}" destId="{D7E7AE5F-0598-4801-84E4-B9B018702057}" srcOrd="0" destOrd="0" parTransId="{63113455-A3EC-4ABE-98C4-DE733028AC10}" sibTransId="{43AE622D-6800-4E5D-9B3B-20F0FAA61CF2}"/>
    <dgm:cxn modelId="{422712DC-0D58-4FD9-A85F-0C5B427C1F09}" srcId="{C907B12D-4E65-4ADC-83E5-8989D474F593}" destId="{2A7B4D83-C598-4BEB-9D67-19A7F07EE0CB}" srcOrd="1" destOrd="0" parTransId="{3F4F3841-4351-4825-BCBB-29EB0DA38942}" sibTransId="{CADB4524-3188-45D7-BDB7-F26C897A6692}"/>
    <dgm:cxn modelId="{C9C8B2FC-36F0-44E4-B7B1-0AD6D4B2FF1D}" srcId="{BD222AEF-18D6-4C06-A242-2084018A3936}" destId="{FBAA71E4-49F8-4013-BAD0-086430250A4E}" srcOrd="0" destOrd="0" parTransId="{0C6C05C8-68D8-46F5-A8C2-C44136BCB47B}" sibTransId="{C1C9A68D-F0A7-49D4-A04D-39953D820EA6}"/>
    <dgm:cxn modelId="{D2F2F339-9D76-4C63-A154-7A0909FC3E38}" type="presParOf" srcId="{012F00ED-B081-45E6-BB67-42B0FB8CF5A1}" destId="{82845741-AA2D-4E18-A9F0-CE0670BEF982}" srcOrd="0" destOrd="0" presId="urn:microsoft.com/office/officeart/2005/8/layout/hList1"/>
    <dgm:cxn modelId="{C55A6ACC-1799-4831-A6AA-2246D5DAFD27}" type="presParOf" srcId="{82845741-AA2D-4E18-A9F0-CE0670BEF982}" destId="{25F2224A-05C8-446D-A97B-C30925D5C988}" srcOrd="0" destOrd="0" presId="urn:microsoft.com/office/officeart/2005/8/layout/hList1"/>
    <dgm:cxn modelId="{D7E62197-E984-4FA3-BC4C-6FCB9A121C88}" type="presParOf" srcId="{82845741-AA2D-4E18-A9F0-CE0670BEF982}" destId="{FDA10BEF-CDA2-421C-BD20-E5085E7EC82F}" srcOrd="1" destOrd="0" presId="urn:microsoft.com/office/officeart/2005/8/layout/hList1"/>
    <dgm:cxn modelId="{6BBFDB26-2618-4AEC-94AC-81EBEE3B44A1}" type="presParOf" srcId="{012F00ED-B081-45E6-BB67-42B0FB8CF5A1}" destId="{C66EF033-0EFD-44EE-8EAE-2890150CFF81}" srcOrd="1" destOrd="0" presId="urn:microsoft.com/office/officeart/2005/8/layout/hList1"/>
    <dgm:cxn modelId="{77D949F8-C1CA-45E5-B242-85013D445075}" type="presParOf" srcId="{012F00ED-B081-45E6-BB67-42B0FB8CF5A1}" destId="{32A052F7-3DD8-4BDA-8860-CE353279BDD4}" srcOrd="2" destOrd="0" presId="urn:microsoft.com/office/officeart/2005/8/layout/hList1"/>
    <dgm:cxn modelId="{24049CDD-5DCB-45A4-B68C-F2922406A83E}" type="presParOf" srcId="{32A052F7-3DD8-4BDA-8860-CE353279BDD4}" destId="{A51B509C-5139-43F2-B4BF-520F2F33C39B}" srcOrd="0" destOrd="0" presId="urn:microsoft.com/office/officeart/2005/8/layout/hList1"/>
    <dgm:cxn modelId="{7DE24602-ED27-4E64-BA54-CD456F1EE5F6}" type="presParOf" srcId="{32A052F7-3DD8-4BDA-8860-CE353279BDD4}" destId="{F2BEE192-EFA9-40EC-910D-B8EA418810CB}" srcOrd="1" destOrd="0" presId="urn:microsoft.com/office/officeart/2005/8/layout/hList1"/>
    <dgm:cxn modelId="{DC5CE306-78AC-47D6-A83C-FFB4056209F3}" type="presParOf" srcId="{012F00ED-B081-45E6-BB67-42B0FB8CF5A1}" destId="{C93911A0-FA3E-415B-9E88-A6E958DCD0B4}" srcOrd="3" destOrd="0" presId="urn:microsoft.com/office/officeart/2005/8/layout/hList1"/>
    <dgm:cxn modelId="{4E5A55E3-710A-4162-8781-AEEAE81AF70C}" type="presParOf" srcId="{012F00ED-B081-45E6-BB67-42B0FB8CF5A1}" destId="{F0DF0E16-7746-4043-A031-599A45FBAD6F}" srcOrd="4" destOrd="0" presId="urn:microsoft.com/office/officeart/2005/8/layout/hList1"/>
    <dgm:cxn modelId="{285F8A8C-F016-4A32-992C-D2377CC2DA40}" type="presParOf" srcId="{F0DF0E16-7746-4043-A031-599A45FBAD6F}" destId="{6040F2AC-5909-40F5-8DC6-6BA1BD60F053}" srcOrd="0" destOrd="0" presId="urn:microsoft.com/office/officeart/2005/8/layout/hList1"/>
    <dgm:cxn modelId="{B0AC88B3-A1E9-4D25-AFED-7AFEC98C730D}" type="presParOf" srcId="{F0DF0E16-7746-4043-A031-599A45FBAD6F}" destId="{7FB942A4-0A61-4D5E-B414-12F448818686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F2224A-05C8-446D-A97B-C30925D5C988}">
      <dsp:nvSpPr>
        <dsp:cNvPr id="0" name=""/>
        <dsp:cNvSpPr/>
      </dsp:nvSpPr>
      <dsp:spPr>
        <a:xfrm>
          <a:off x="2546" y="185220"/>
          <a:ext cx="2482364" cy="921600"/>
        </a:xfrm>
        <a:prstGeom prst="rect">
          <a:avLst/>
        </a:prstGeom>
        <a:gradFill rotWithShape="0">
          <a:gsLst>
            <a:gs pos="0">
              <a:schemeClr val="accent2">
                <a:shade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shade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shade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7584" tIns="130048" rIns="227584" bIns="130048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/>
            <a:t>- 1</a:t>
          </a:r>
          <a:endParaRPr lang="tr-TR" sz="3200" b="1" kern="1200" dirty="0"/>
        </a:p>
      </dsp:txBody>
      <dsp:txXfrm>
        <a:off x="2546" y="185220"/>
        <a:ext cx="2482364" cy="921600"/>
      </dsp:txXfrm>
    </dsp:sp>
    <dsp:sp modelId="{FDA10BEF-CDA2-421C-BD20-E5085E7EC82F}">
      <dsp:nvSpPr>
        <dsp:cNvPr id="0" name=""/>
        <dsp:cNvSpPr/>
      </dsp:nvSpPr>
      <dsp:spPr>
        <a:xfrm>
          <a:off x="2546" y="1106820"/>
          <a:ext cx="2482364" cy="2591280"/>
        </a:xfrm>
        <a:prstGeom prst="rect">
          <a:avLst/>
        </a:prstGeom>
        <a:solidFill>
          <a:schemeClr val="accent2">
            <a:alpha val="90000"/>
            <a:tint val="55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0688" tIns="170688" rIns="227584" bIns="256032" numCol="1" spcCol="1270" anchor="t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altLang="en-US" sz="3200" kern="1200" dirty="0">
              <a:latin typeface="Times New Roman" panose="02020603050405020304" pitchFamily="18" charset="0"/>
              <a:cs typeface="Arial" panose="020B0604020202020204" pitchFamily="34" charset="0"/>
            </a:rPr>
            <a:t>Two data are </a:t>
          </a:r>
          <a:r>
            <a:rPr lang="tr-TR" altLang="en-US" sz="3200" b="1" kern="1200" dirty="0">
              <a:latin typeface="Times New Roman" panose="02020603050405020304" pitchFamily="18" charset="0"/>
              <a:cs typeface="Arial" panose="020B0604020202020204" pitchFamily="34" charset="0"/>
            </a:rPr>
            <a:t>negatively</a:t>
          </a:r>
          <a:r>
            <a:rPr lang="tr-TR" altLang="en-US" sz="3200" kern="1200" dirty="0">
              <a:latin typeface="Times New Roman" panose="02020603050405020304" pitchFamily="18" charset="0"/>
              <a:cs typeface="Arial" panose="020B0604020202020204" pitchFamily="34" charset="0"/>
            </a:rPr>
            <a:t> perfectly correlated</a:t>
          </a:r>
          <a:endParaRPr lang="tr-TR" sz="3200" kern="1200" dirty="0"/>
        </a:p>
      </dsp:txBody>
      <dsp:txXfrm>
        <a:off x="2546" y="1106820"/>
        <a:ext cx="2482364" cy="2591280"/>
      </dsp:txXfrm>
    </dsp:sp>
    <dsp:sp modelId="{A51B509C-5139-43F2-B4BF-520F2F33C39B}">
      <dsp:nvSpPr>
        <dsp:cNvPr id="0" name=""/>
        <dsp:cNvSpPr/>
      </dsp:nvSpPr>
      <dsp:spPr>
        <a:xfrm>
          <a:off x="2832441" y="185220"/>
          <a:ext cx="2482364" cy="921600"/>
        </a:xfrm>
        <a:prstGeom prst="rect">
          <a:avLst/>
        </a:prstGeom>
        <a:gradFill rotWithShape="0">
          <a:gsLst>
            <a:gs pos="0">
              <a:schemeClr val="accent2">
                <a:shade val="50000"/>
                <a:hueOff val="17601"/>
                <a:satOff val="60006"/>
                <a:lumOff val="18460"/>
                <a:alphaOff val="0"/>
                <a:shade val="51000"/>
                <a:satMod val="130000"/>
              </a:schemeClr>
            </a:gs>
            <a:gs pos="80000">
              <a:schemeClr val="accent2">
                <a:shade val="50000"/>
                <a:hueOff val="17601"/>
                <a:satOff val="60006"/>
                <a:lumOff val="18460"/>
                <a:alphaOff val="0"/>
                <a:shade val="93000"/>
                <a:satMod val="130000"/>
              </a:schemeClr>
            </a:gs>
            <a:gs pos="100000">
              <a:schemeClr val="accent2">
                <a:shade val="50000"/>
                <a:hueOff val="17601"/>
                <a:satOff val="60006"/>
                <a:lumOff val="1846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7584" tIns="130048" rIns="227584" bIns="130048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/>
            <a:t>0</a:t>
          </a:r>
          <a:endParaRPr lang="tr-TR" sz="3200" b="1" kern="1200" dirty="0"/>
        </a:p>
      </dsp:txBody>
      <dsp:txXfrm>
        <a:off x="2832441" y="185220"/>
        <a:ext cx="2482364" cy="921600"/>
      </dsp:txXfrm>
    </dsp:sp>
    <dsp:sp modelId="{F2BEE192-EFA9-40EC-910D-B8EA418810CB}">
      <dsp:nvSpPr>
        <dsp:cNvPr id="0" name=""/>
        <dsp:cNvSpPr/>
      </dsp:nvSpPr>
      <dsp:spPr>
        <a:xfrm>
          <a:off x="2832441" y="1106820"/>
          <a:ext cx="2482364" cy="2591280"/>
        </a:xfrm>
        <a:prstGeom prst="rect">
          <a:avLst/>
        </a:prstGeom>
        <a:solidFill>
          <a:schemeClr val="accent2">
            <a:alpha val="90000"/>
            <a:tint val="55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0688" tIns="170688" rIns="227584" bIns="256032" numCol="1" spcCol="1270" anchor="t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altLang="en-US" sz="3200" kern="1200" dirty="0">
              <a:latin typeface="Times New Roman" panose="02020603050405020304" pitchFamily="18" charset="0"/>
              <a:cs typeface="Arial" panose="020B0604020202020204" pitchFamily="34" charset="0"/>
            </a:rPr>
            <a:t>Two data are </a:t>
          </a:r>
          <a:r>
            <a:rPr lang="tr-TR" altLang="en-US" sz="3200" b="1" kern="1200" dirty="0">
              <a:latin typeface="Times New Roman" panose="02020603050405020304" pitchFamily="18" charset="0"/>
              <a:cs typeface="Arial" panose="020B0604020202020204" pitchFamily="34" charset="0"/>
            </a:rPr>
            <a:t>not</a:t>
          </a:r>
          <a:r>
            <a:rPr lang="tr-TR" altLang="en-US" sz="3200" kern="1200" dirty="0">
              <a:latin typeface="Times New Roman" panose="02020603050405020304" pitchFamily="18" charset="0"/>
              <a:cs typeface="Arial" panose="020B0604020202020204" pitchFamily="34" charset="0"/>
            </a:rPr>
            <a:t> related to each other</a:t>
          </a:r>
          <a:endParaRPr lang="tr-TR" sz="3200" kern="1200" dirty="0"/>
        </a:p>
      </dsp:txBody>
      <dsp:txXfrm>
        <a:off x="2832441" y="1106820"/>
        <a:ext cx="2482364" cy="2591280"/>
      </dsp:txXfrm>
    </dsp:sp>
    <dsp:sp modelId="{6040F2AC-5909-40F5-8DC6-6BA1BD60F053}">
      <dsp:nvSpPr>
        <dsp:cNvPr id="0" name=""/>
        <dsp:cNvSpPr/>
      </dsp:nvSpPr>
      <dsp:spPr>
        <a:xfrm>
          <a:off x="5662337" y="185220"/>
          <a:ext cx="2482364" cy="921600"/>
        </a:xfrm>
        <a:prstGeom prst="rect">
          <a:avLst/>
        </a:prstGeom>
        <a:gradFill rotWithShape="0">
          <a:gsLst>
            <a:gs pos="0">
              <a:schemeClr val="accent2">
                <a:shade val="50000"/>
                <a:hueOff val="17601"/>
                <a:satOff val="60006"/>
                <a:lumOff val="18460"/>
                <a:alphaOff val="0"/>
                <a:shade val="51000"/>
                <a:satMod val="130000"/>
              </a:schemeClr>
            </a:gs>
            <a:gs pos="80000">
              <a:schemeClr val="accent2">
                <a:shade val="50000"/>
                <a:hueOff val="17601"/>
                <a:satOff val="60006"/>
                <a:lumOff val="18460"/>
                <a:alphaOff val="0"/>
                <a:shade val="93000"/>
                <a:satMod val="130000"/>
              </a:schemeClr>
            </a:gs>
            <a:gs pos="100000">
              <a:schemeClr val="accent2">
                <a:shade val="50000"/>
                <a:hueOff val="17601"/>
                <a:satOff val="60006"/>
                <a:lumOff val="1846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7584" tIns="130048" rIns="227584" bIns="130048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/>
            <a:t>+ 1</a:t>
          </a:r>
          <a:endParaRPr lang="tr-TR" sz="3200" b="1" kern="1200" dirty="0"/>
        </a:p>
      </dsp:txBody>
      <dsp:txXfrm>
        <a:off x="5662337" y="185220"/>
        <a:ext cx="2482364" cy="921600"/>
      </dsp:txXfrm>
    </dsp:sp>
    <dsp:sp modelId="{7FB942A4-0A61-4D5E-B414-12F448818686}">
      <dsp:nvSpPr>
        <dsp:cNvPr id="0" name=""/>
        <dsp:cNvSpPr/>
      </dsp:nvSpPr>
      <dsp:spPr>
        <a:xfrm>
          <a:off x="5662337" y="1106820"/>
          <a:ext cx="2482364" cy="2591280"/>
        </a:xfrm>
        <a:prstGeom prst="rect">
          <a:avLst/>
        </a:prstGeom>
        <a:solidFill>
          <a:schemeClr val="accent2">
            <a:alpha val="90000"/>
            <a:tint val="55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0688" tIns="170688" rIns="227584" bIns="256032" numCol="1" spcCol="1270" anchor="t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None/>
          </a:pPr>
          <a:r>
            <a:rPr lang="tr-TR" altLang="en-US" sz="3200" kern="1200" dirty="0">
              <a:latin typeface="Times New Roman" panose="02020603050405020304" pitchFamily="18" charset="0"/>
              <a:cs typeface="Arial" panose="020B0604020202020204" pitchFamily="34" charset="0"/>
            </a:rPr>
            <a:t>Two data are </a:t>
          </a:r>
          <a:r>
            <a:rPr lang="tr-TR" altLang="en-US" sz="3200" b="1" kern="1200" dirty="0">
              <a:latin typeface="Times New Roman" panose="02020603050405020304" pitchFamily="18" charset="0"/>
              <a:cs typeface="Arial" panose="020B0604020202020204" pitchFamily="34" charset="0"/>
            </a:rPr>
            <a:t>positively</a:t>
          </a:r>
          <a:r>
            <a:rPr lang="tr-TR" altLang="en-US" sz="3200" kern="1200" dirty="0">
              <a:latin typeface="Times New Roman" panose="02020603050405020304" pitchFamily="18" charset="0"/>
              <a:cs typeface="Arial" panose="020B0604020202020204" pitchFamily="34" charset="0"/>
            </a:rPr>
            <a:t> perfectly correlated</a:t>
          </a:r>
          <a:endParaRPr lang="tr-TR" sz="3200" kern="1200" dirty="0"/>
        </a:p>
      </dsp:txBody>
      <dsp:txXfrm>
        <a:off x="5662337" y="1106820"/>
        <a:ext cx="2482364" cy="25912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04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noProof="0"/>
              <a:t>Click to edit Master text styles</a:t>
            </a:r>
          </a:p>
          <a:p>
            <a:pPr lvl="1"/>
            <a:r>
              <a:rPr lang="tr-TR" noProof="0"/>
              <a:t>Second level</a:t>
            </a:r>
          </a:p>
          <a:p>
            <a:pPr lvl="2"/>
            <a:r>
              <a:rPr lang="tr-TR" noProof="0"/>
              <a:t>Third level</a:t>
            </a:r>
          </a:p>
          <a:p>
            <a:pPr lvl="3"/>
            <a:r>
              <a:rPr lang="tr-TR" noProof="0"/>
              <a:t>Fourth level</a:t>
            </a:r>
          </a:p>
          <a:p>
            <a:pPr lvl="4"/>
            <a:r>
              <a:rPr lang="tr-TR" noProof="0"/>
              <a:t>Fifth level</a:t>
            </a:r>
          </a:p>
        </p:txBody>
      </p:sp>
      <p:sp>
        <p:nvSpPr>
          <p:cNvPr id="604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04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75E66F21-A4A6-4734-AAF4-B76B7FE2EE5D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7066231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4568E10-683C-4ED7-89C5-FEE3777C243D}" type="slidenum">
              <a:rPr lang="tr-TR" altLang="en-US" smtClean="0"/>
              <a:pPr>
                <a:spcBef>
                  <a:spcPct val="0"/>
                </a:spcBef>
              </a:pPr>
              <a:t>1</a:t>
            </a:fld>
            <a:endParaRPr lang="tr-TR" altLang="en-US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976296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10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19451770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11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60368072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12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72822627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13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26310546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14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83875456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15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87915497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16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1637497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17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82497221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18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32226279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19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0482082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2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73926247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20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91360512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21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4582784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22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73581251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23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53913532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24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23577386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25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25074849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26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3168333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27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91239794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28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496301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29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7654896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3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0183027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4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679325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5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207581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6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4577933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7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8111750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8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0418042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9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7154799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805863" cy="6858000"/>
            <a:chOff x="0" y="0"/>
            <a:chExt cx="5547" cy="4320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 rot="-215207">
              <a:off x="3690" y="234"/>
              <a:ext cx="1857" cy="3625"/>
              <a:chOff x="3010" y="778"/>
              <a:chExt cx="1857" cy="3625"/>
            </a:xfrm>
          </p:grpSpPr>
          <p:sp>
            <p:nvSpPr>
              <p:cNvPr id="39" name="Freeform 4"/>
              <p:cNvSpPr>
                <a:spLocks/>
              </p:cNvSpPr>
              <p:nvPr userDrawn="1"/>
            </p:nvSpPr>
            <p:spPr bwMode="ltGray">
              <a:xfrm rot="12185230" flipV="1">
                <a:off x="3534" y="778"/>
                <a:ext cx="1333" cy="1485"/>
              </a:xfrm>
              <a:custGeom>
                <a:avLst/>
                <a:gdLst>
                  <a:gd name="T0" fmla="*/ 1776359023 w 596"/>
                  <a:gd name="T1" fmla="*/ 2147483646 h 666"/>
                  <a:gd name="T2" fmla="*/ 635934209 w 596"/>
                  <a:gd name="T3" fmla="*/ 2147483646 h 666"/>
                  <a:gd name="T4" fmla="*/ 0 w 596"/>
                  <a:gd name="T5" fmla="*/ 2147483646 h 666"/>
                  <a:gd name="T6" fmla="*/ 442585465 w 596"/>
                  <a:gd name="T7" fmla="*/ 2147483646 h 666"/>
                  <a:gd name="T8" fmla="*/ 2147483646 w 596"/>
                  <a:gd name="T9" fmla="*/ 2147483646 h 666"/>
                  <a:gd name="T10" fmla="*/ 2147483646 w 596"/>
                  <a:gd name="T11" fmla="*/ 2147483646 h 666"/>
                  <a:gd name="T12" fmla="*/ 2147483646 w 596"/>
                  <a:gd name="T13" fmla="*/ 2147483646 h 666"/>
                  <a:gd name="T14" fmla="*/ 2147483646 w 596"/>
                  <a:gd name="T15" fmla="*/ 185535869 h 666"/>
                  <a:gd name="T16" fmla="*/ 2147483646 w 596"/>
                  <a:gd name="T17" fmla="*/ 922427690 h 666"/>
                  <a:gd name="T18" fmla="*/ 2147483646 w 596"/>
                  <a:gd name="T19" fmla="*/ 2147483646 h 666"/>
                  <a:gd name="T20" fmla="*/ 2147483646 w 596"/>
                  <a:gd name="T21" fmla="*/ 2147483646 h 666"/>
                  <a:gd name="T22" fmla="*/ 2147483646 w 596"/>
                  <a:gd name="T23" fmla="*/ 2147483646 h 666"/>
                  <a:gd name="T24" fmla="*/ 2147483646 w 596"/>
                  <a:gd name="T25" fmla="*/ 2147483646 h 666"/>
                  <a:gd name="T26" fmla="*/ 2147483646 w 596"/>
                  <a:gd name="T27" fmla="*/ 2147483646 h 666"/>
                  <a:gd name="T28" fmla="*/ 2147483646 w 596"/>
                  <a:gd name="T29" fmla="*/ 2147483646 h 666"/>
                  <a:gd name="T30" fmla="*/ 2147483646 w 596"/>
                  <a:gd name="T31" fmla="*/ 2147483646 h 666"/>
                  <a:gd name="T32" fmla="*/ 2147483646 w 596"/>
                  <a:gd name="T33" fmla="*/ 2147483646 h 666"/>
                  <a:gd name="T34" fmla="*/ 2147483646 w 596"/>
                  <a:gd name="T35" fmla="*/ 2147483646 h 666"/>
                  <a:gd name="T36" fmla="*/ 2147483646 w 596"/>
                  <a:gd name="T37" fmla="*/ 2147483646 h 666"/>
                  <a:gd name="T38" fmla="*/ 2147483646 w 596"/>
                  <a:gd name="T39" fmla="*/ 2147483646 h 666"/>
                  <a:gd name="T40" fmla="*/ 2147483646 w 596"/>
                  <a:gd name="T41" fmla="*/ 2147483646 h 666"/>
                  <a:gd name="T42" fmla="*/ 2147483646 w 596"/>
                  <a:gd name="T43" fmla="*/ 2147483646 h 666"/>
                  <a:gd name="T44" fmla="*/ 2147483646 w 596"/>
                  <a:gd name="T45" fmla="*/ 2147483646 h 666"/>
                  <a:gd name="T46" fmla="*/ 2147483646 w 596"/>
                  <a:gd name="T47" fmla="*/ 2147483646 h 666"/>
                  <a:gd name="T48" fmla="*/ 2147483646 w 596"/>
                  <a:gd name="T49" fmla="*/ 2147483646 h 666"/>
                  <a:gd name="T50" fmla="*/ 2147483646 w 596"/>
                  <a:gd name="T51" fmla="*/ 2147483646 h 666"/>
                  <a:gd name="T52" fmla="*/ 2147483646 w 596"/>
                  <a:gd name="T53" fmla="*/ 2147483646 h 666"/>
                  <a:gd name="T54" fmla="*/ 2147483646 w 596"/>
                  <a:gd name="T55" fmla="*/ 2147483646 h 666"/>
                  <a:gd name="T56" fmla="*/ 2147483646 w 596"/>
                  <a:gd name="T57" fmla="*/ 2147483646 h 666"/>
                  <a:gd name="T58" fmla="*/ 2147483646 w 596"/>
                  <a:gd name="T59" fmla="*/ 2147483646 h 666"/>
                  <a:gd name="T60" fmla="*/ 2147483646 w 596"/>
                  <a:gd name="T61" fmla="*/ 2147483646 h 666"/>
                  <a:gd name="T62" fmla="*/ 2147483646 w 596"/>
                  <a:gd name="T63" fmla="*/ 2147483646 h 66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0" t="0" r="r" b="b"/>
                <a:pathLst>
                  <a:path w="596" h="666">
                    <a:moveTo>
                      <a:pt x="22" y="372"/>
                    </a:moveTo>
                    <a:lnTo>
                      <a:pt x="16" y="370"/>
                    </a:lnTo>
                    <a:lnTo>
                      <a:pt x="10" y="360"/>
                    </a:lnTo>
                    <a:lnTo>
                      <a:pt x="6" y="341"/>
                    </a:lnTo>
                    <a:lnTo>
                      <a:pt x="1" y="318"/>
                    </a:lnTo>
                    <a:lnTo>
                      <a:pt x="0" y="289"/>
                    </a:lnTo>
                    <a:lnTo>
                      <a:pt x="0" y="257"/>
                    </a:lnTo>
                    <a:lnTo>
                      <a:pt x="4" y="222"/>
                    </a:lnTo>
                    <a:lnTo>
                      <a:pt x="13" y="187"/>
                    </a:lnTo>
                    <a:lnTo>
                      <a:pt x="25" y="151"/>
                    </a:lnTo>
                    <a:lnTo>
                      <a:pt x="45" y="116"/>
                    </a:lnTo>
                    <a:lnTo>
                      <a:pt x="69" y="84"/>
                    </a:lnTo>
                    <a:lnTo>
                      <a:pt x="101" y="55"/>
                    </a:lnTo>
                    <a:lnTo>
                      <a:pt x="142" y="31"/>
                    </a:lnTo>
                    <a:lnTo>
                      <a:pt x="190" y="13"/>
                    </a:lnTo>
                    <a:lnTo>
                      <a:pt x="247" y="2"/>
                    </a:lnTo>
                    <a:lnTo>
                      <a:pt x="314" y="0"/>
                    </a:lnTo>
                    <a:lnTo>
                      <a:pt x="380" y="9"/>
                    </a:lnTo>
                    <a:lnTo>
                      <a:pt x="436" y="33"/>
                    </a:lnTo>
                    <a:lnTo>
                      <a:pt x="484" y="68"/>
                    </a:lnTo>
                    <a:lnTo>
                      <a:pt x="524" y="113"/>
                    </a:lnTo>
                    <a:lnTo>
                      <a:pt x="554" y="165"/>
                    </a:lnTo>
                    <a:lnTo>
                      <a:pt x="577" y="222"/>
                    </a:lnTo>
                    <a:lnTo>
                      <a:pt x="591" y="284"/>
                    </a:lnTo>
                    <a:lnTo>
                      <a:pt x="596" y="347"/>
                    </a:lnTo>
                    <a:lnTo>
                      <a:pt x="595" y="409"/>
                    </a:lnTo>
                    <a:lnTo>
                      <a:pt x="585" y="469"/>
                    </a:lnTo>
                    <a:lnTo>
                      <a:pt x="566" y="525"/>
                    </a:lnTo>
                    <a:lnTo>
                      <a:pt x="540" y="574"/>
                    </a:lnTo>
                    <a:lnTo>
                      <a:pt x="507" y="615"/>
                    </a:lnTo>
                    <a:lnTo>
                      <a:pt x="465" y="645"/>
                    </a:lnTo>
                    <a:lnTo>
                      <a:pt x="417" y="663"/>
                    </a:lnTo>
                    <a:lnTo>
                      <a:pt x="360" y="666"/>
                    </a:lnTo>
                    <a:lnTo>
                      <a:pt x="389" y="659"/>
                    </a:lnTo>
                    <a:lnTo>
                      <a:pt x="417" y="642"/>
                    </a:lnTo>
                    <a:lnTo>
                      <a:pt x="441" y="617"/>
                    </a:lnTo>
                    <a:lnTo>
                      <a:pt x="463" y="583"/>
                    </a:lnTo>
                    <a:lnTo>
                      <a:pt x="482" y="544"/>
                    </a:lnTo>
                    <a:lnTo>
                      <a:pt x="497" y="501"/>
                    </a:lnTo>
                    <a:lnTo>
                      <a:pt x="509" y="454"/>
                    </a:lnTo>
                    <a:lnTo>
                      <a:pt x="517" y="404"/>
                    </a:lnTo>
                    <a:lnTo>
                      <a:pt x="520" y="355"/>
                    </a:lnTo>
                    <a:lnTo>
                      <a:pt x="519" y="305"/>
                    </a:lnTo>
                    <a:lnTo>
                      <a:pt x="514" y="258"/>
                    </a:lnTo>
                    <a:lnTo>
                      <a:pt x="502" y="213"/>
                    </a:lnTo>
                    <a:lnTo>
                      <a:pt x="485" y="174"/>
                    </a:lnTo>
                    <a:lnTo>
                      <a:pt x="462" y="139"/>
                    </a:lnTo>
                    <a:lnTo>
                      <a:pt x="433" y="112"/>
                    </a:lnTo>
                    <a:lnTo>
                      <a:pt x="397" y="93"/>
                    </a:lnTo>
                    <a:lnTo>
                      <a:pt x="341" y="75"/>
                    </a:lnTo>
                    <a:lnTo>
                      <a:pt x="290" y="65"/>
                    </a:lnTo>
                    <a:lnTo>
                      <a:pt x="246" y="61"/>
                    </a:lnTo>
                    <a:lnTo>
                      <a:pt x="207" y="63"/>
                    </a:lnTo>
                    <a:lnTo>
                      <a:pt x="174" y="71"/>
                    </a:lnTo>
                    <a:lnTo>
                      <a:pt x="146" y="84"/>
                    </a:lnTo>
                    <a:lnTo>
                      <a:pt x="121" y="101"/>
                    </a:lnTo>
                    <a:lnTo>
                      <a:pt x="101" y="123"/>
                    </a:lnTo>
                    <a:lnTo>
                      <a:pt x="84" y="149"/>
                    </a:lnTo>
                    <a:lnTo>
                      <a:pt x="69" y="176"/>
                    </a:lnTo>
                    <a:lnTo>
                      <a:pt x="57" y="206"/>
                    </a:lnTo>
                    <a:lnTo>
                      <a:pt x="48" y="239"/>
                    </a:lnTo>
                    <a:lnTo>
                      <a:pt x="40" y="272"/>
                    </a:lnTo>
                    <a:lnTo>
                      <a:pt x="33" y="305"/>
                    </a:lnTo>
                    <a:lnTo>
                      <a:pt x="28" y="339"/>
                    </a:lnTo>
                    <a:lnTo>
                      <a:pt x="22" y="372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40" name="Freeform 5"/>
              <p:cNvSpPr>
                <a:spLocks/>
              </p:cNvSpPr>
              <p:nvPr userDrawn="1"/>
            </p:nvSpPr>
            <p:spPr bwMode="ltGray">
              <a:xfrm rot="12185230" flipV="1">
                <a:off x="4029" y="1802"/>
                <a:ext cx="571" cy="531"/>
              </a:xfrm>
              <a:custGeom>
                <a:avLst/>
                <a:gdLst>
                  <a:gd name="T0" fmla="*/ 0 w 257"/>
                  <a:gd name="T1" fmla="*/ 0 h 237"/>
                  <a:gd name="T2" fmla="*/ 0 w 257"/>
                  <a:gd name="T3" fmla="*/ 2147483646 h 237"/>
                  <a:gd name="T4" fmla="*/ 309605180 w 257"/>
                  <a:gd name="T5" fmla="*/ 2147483646 h 237"/>
                  <a:gd name="T6" fmla="*/ 548228418 w 257"/>
                  <a:gd name="T7" fmla="*/ 2147483646 h 237"/>
                  <a:gd name="T8" fmla="*/ 1012912970 w 257"/>
                  <a:gd name="T9" fmla="*/ 2147483646 h 237"/>
                  <a:gd name="T10" fmla="*/ 1702236474 w 257"/>
                  <a:gd name="T11" fmla="*/ 2147483646 h 237"/>
                  <a:gd name="T12" fmla="*/ 2147483646 w 257"/>
                  <a:gd name="T13" fmla="*/ 2147483646 h 237"/>
                  <a:gd name="T14" fmla="*/ 2147483646 w 257"/>
                  <a:gd name="T15" fmla="*/ 2147483646 h 237"/>
                  <a:gd name="T16" fmla="*/ 2147483646 w 257"/>
                  <a:gd name="T17" fmla="*/ 2147483646 h 237"/>
                  <a:gd name="T18" fmla="*/ 2147483646 w 257"/>
                  <a:gd name="T19" fmla="*/ 2147483646 h 237"/>
                  <a:gd name="T20" fmla="*/ 2147483646 w 257"/>
                  <a:gd name="T21" fmla="*/ 2147483646 h 237"/>
                  <a:gd name="T22" fmla="*/ 2147483646 w 257"/>
                  <a:gd name="T23" fmla="*/ 2147483646 h 237"/>
                  <a:gd name="T24" fmla="*/ 2147483646 w 257"/>
                  <a:gd name="T25" fmla="*/ 2147483646 h 237"/>
                  <a:gd name="T26" fmla="*/ 2147483646 w 257"/>
                  <a:gd name="T27" fmla="*/ 2147483646 h 237"/>
                  <a:gd name="T28" fmla="*/ 2147483646 w 257"/>
                  <a:gd name="T29" fmla="*/ 2147483646 h 237"/>
                  <a:gd name="T30" fmla="*/ 2147483646 w 257"/>
                  <a:gd name="T31" fmla="*/ 2147483646 h 237"/>
                  <a:gd name="T32" fmla="*/ 2147483646 w 257"/>
                  <a:gd name="T33" fmla="*/ 2147483646 h 237"/>
                  <a:gd name="T34" fmla="*/ 2147483646 w 257"/>
                  <a:gd name="T35" fmla="*/ 2147483646 h 237"/>
                  <a:gd name="T36" fmla="*/ 2147483646 w 257"/>
                  <a:gd name="T37" fmla="*/ 2147483646 h 237"/>
                  <a:gd name="T38" fmla="*/ 2147483646 w 257"/>
                  <a:gd name="T39" fmla="*/ 2147483646 h 237"/>
                  <a:gd name="T40" fmla="*/ 2147483646 w 257"/>
                  <a:gd name="T41" fmla="*/ 2147483646 h 237"/>
                  <a:gd name="T42" fmla="*/ 2147483646 w 257"/>
                  <a:gd name="T43" fmla="*/ 2147483646 h 237"/>
                  <a:gd name="T44" fmla="*/ 2147483646 w 257"/>
                  <a:gd name="T45" fmla="*/ 2147483646 h 237"/>
                  <a:gd name="T46" fmla="*/ 2147483646 w 257"/>
                  <a:gd name="T47" fmla="*/ 2147483646 h 237"/>
                  <a:gd name="T48" fmla="*/ 2147483646 w 257"/>
                  <a:gd name="T49" fmla="*/ 2147483646 h 237"/>
                  <a:gd name="T50" fmla="*/ 2147483646 w 257"/>
                  <a:gd name="T51" fmla="*/ 2147483646 h 237"/>
                  <a:gd name="T52" fmla="*/ 2147483646 w 257"/>
                  <a:gd name="T53" fmla="*/ 2147483646 h 237"/>
                  <a:gd name="T54" fmla="*/ 2147483646 w 257"/>
                  <a:gd name="T55" fmla="*/ 2147483646 h 237"/>
                  <a:gd name="T56" fmla="*/ 2147483646 w 257"/>
                  <a:gd name="T57" fmla="*/ 2147483646 h 237"/>
                  <a:gd name="T58" fmla="*/ 2147483646 w 257"/>
                  <a:gd name="T59" fmla="*/ 2147483646 h 237"/>
                  <a:gd name="T60" fmla="*/ 2147483646 w 257"/>
                  <a:gd name="T61" fmla="*/ 2147483646 h 237"/>
                  <a:gd name="T62" fmla="*/ 1139864349 w 257"/>
                  <a:gd name="T63" fmla="*/ 2147483646 h 237"/>
                  <a:gd name="T64" fmla="*/ 0 w 257"/>
                  <a:gd name="T65" fmla="*/ 0 h 237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257" h="237">
                    <a:moveTo>
                      <a:pt x="0" y="0"/>
                    </a:moveTo>
                    <a:lnTo>
                      <a:pt x="0" y="25"/>
                    </a:lnTo>
                    <a:lnTo>
                      <a:pt x="3" y="50"/>
                    </a:lnTo>
                    <a:lnTo>
                      <a:pt x="6" y="75"/>
                    </a:lnTo>
                    <a:lnTo>
                      <a:pt x="11" y="98"/>
                    </a:lnTo>
                    <a:lnTo>
                      <a:pt x="18" y="119"/>
                    </a:lnTo>
                    <a:lnTo>
                      <a:pt x="27" y="141"/>
                    </a:lnTo>
                    <a:lnTo>
                      <a:pt x="38" y="161"/>
                    </a:lnTo>
                    <a:lnTo>
                      <a:pt x="51" y="178"/>
                    </a:lnTo>
                    <a:lnTo>
                      <a:pt x="67" y="194"/>
                    </a:lnTo>
                    <a:lnTo>
                      <a:pt x="86" y="208"/>
                    </a:lnTo>
                    <a:lnTo>
                      <a:pt x="106" y="219"/>
                    </a:lnTo>
                    <a:lnTo>
                      <a:pt x="131" y="228"/>
                    </a:lnTo>
                    <a:lnTo>
                      <a:pt x="158" y="234"/>
                    </a:lnTo>
                    <a:lnTo>
                      <a:pt x="188" y="237"/>
                    </a:lnTo>
                    <a:lnTo>
                      <a:pt x="220" y="236"/>
                    </a:lnTo>
                    <a:lnTo>
                      <a:pt x="257" y="232"/>
                    </a:lnTo>
                    <a:lnTo>
                      <a:pt x="224" y="227"/>
                    </a:lnTo>
                    <a:lnTo>
                      <a:pt x="195" y="220"/>
                    </a:lnTo>
                    <a:lnTo>
                      <a:pt x="170" y="212"/>
                    </a:lnTo>
                    <a:lnTo>
                      <a:pt x="148" y="204"/>
                    </a:lnTo>
                    <a:lnTo>
                      <a:pt x="128" y="193"/>
                    </a:lnTo>
                    <a:lnTo>
                      <a:pt x="112" y="182"/>
                    </a:lnTo>
                    <a:lnTo>
                      <a:pt x="97" y="169"/>
                    </a:lnTo>
                    <a:lnTo>
                      <a:pt x="84" y="155"/>
                    </a:lnTo>
                    <a:lnTo>
                      <a:pt x="72" y="141"/>
                    </a:lnTo>
                    <a:lnTo>
                      <a:pt x="61" y="125"/>
                    </a:lnTo>
                    <a:lnTo>
                      <a:pt x="52" y="107"/>
                    </a:lnTo>
                    <a:lnTo>
                      <a:pt x="43" y="88"/>
                    </a:lnTo>
                    <a:lnTo>
                      <a:pt x="33" y="69"/>
                    </a:lnTo>
                    <a:lnTo>
                      <a:pt x="23" y="47"/>
                    </a:lnTo>
                    <a:lnTo>
                      <a:pt x="12" y="2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41" name="Freeform 6"/>
              <p:cNvSpPr>
                <a:spLocks/>
              </p:cNvSpPr>
              <p:nvPr userDrawn="1"/>
            </p:nvSpPr>
            <p:spPr bwMode="ltGray">
              <a:xfrm rot="12185230" flipV="1">
                <a:off x="3639" y="2167"/>
                <a:ext cx="277" cy="249"/>
              </a:xfrm>
              <a:custGeom>
                <a:avLst/>
                <a:gdLst>
                  <a:gd name="T0" fmla="*/ 2147483646 w 124"/>
                  <a:gd name="T1" fmla="*/ 0 h 110"/>
                  <a:gd name="T2" fmla="*/ 2147483646 w 124"/>
                  <a:gd name="T3" fmla="*/ 2147483646 h 110"/>
                  <a:gd name="T4" fmla="*/ 2147483646 w 124"/>
                  <a:gd name="T5" fmla="*/ 2147483646 h 110"/>
                  <a:gd name="T6" fmla="*/ 2147483646 w 124"/>
                  <a:gd name="T7" fmla="*/ 2147483646 h 110"/>
                  <a:gd name="T8" fmla="*/ 2147483646 w 124"/>
                  <a:gd name="T9" fmla="*/ 2147483646 h 110"/>
                  <a:gd name="T10" fmla="*/ 2147483646 w 124"/>
                  <a:gd name="T11" fmla="*/ 2147483646 h 110"/>
                  <a:gd name="T12" fmla="*/ 2147483646 w 124"/>
                  <a:gd name="T13" fmla="*/ 2147483646 h 110"/>
                  <a:gd name="T14" fmla="*/ 2147483646 w 124"/>
                  <a:gd name="T15" fmla="*/ 2147483646 h 110"/>
                  <a:gd name="T16" fmla="*/ 968924700 w 124"/>
                  <a:gd name="T17" fmla="*/ 2147483646 h 110"/>
                  <a:gd name="T18" fmla="*/ 0 w 124"/>
                  <a:gd name="T19" fmla="*/ 2147483646 h 110"/>
                  <a:gd name="T20" fmla="*/ 433742465 w 124"/>
                  <a:gd name="T21" fmla="*/ 2147483646 h 110"/>
                  <a:gd name="T22" fmla="*/ 853651110 w 124"/>
                  <a:gd name="T23" fmla="*/ 2147483646 h 110"/>
                  <a:gd name="T24" fmla="*/ 1715366988 w 124"/>
                  <a:gd name="T25" fmla="*/ 2147483646 h 110"/>
                  <a:gd name="T26" fmla="*/ 2147483646 w 124"/>
                  <a:gd name="T27" fmla="*/ 2147483646 h 110"/>
                  <a:gd name="T28" fmla="*/ 2147483646 w 124"/>
                  <a:gd name="T29" fmla="*/ 2147483646 h 110"/>
                  <a:gd name="T30" fmla="*/ 2147483646 w 124"/>
                  <a:gd name="T31" fmla="*/ 2147483646 h 110"/>
                  <a:gd name="T32" fmla="*/ 2147483646 w 124"/>
                  <a:gd name="T33" fmla="*/ 2147483646 h 110"/>
                  <a:gd name="T34" fmla="*/ 2147483646 w 124"/>
                  <a:gd name="T35" fmla="*/ 2147483646 h 110"/>
                  <a:gd name="T36" fmla="*/ 2147483646 w 124"/>
                  <a:gd name="T37" fmla="*/ 2147483646 h 110"/>
                  <a:gd name="T38" fmla="*/ 2147483646 w 124"/>
                  <a:gd name="T39" fmla="*/ 2147483646 h 110"/>
                  <a:gd name="T40" fmla="*/ 2147483646 w 124"/>
                  <a:gd name="T41" fmla="*/ 2147483646 h 110"/>
                  <a:gd name="T42" fmla="*/ 2147483646 w 124"/>
                  <a:gd name="T43" fmla="*/ 2147483646 h 110"/>
                  <a:gd name="T44" fmla="*/ 2147483646 w 124"/>
                  <a:gd name="T45" fmla="*/ 2147483646 h 110"/>
                  <a:gd name="T46" fmla="*/ 2147483646 w 124"/>
                  <a:gd name="T47" fmla="*/ 2147483646 h 110"/>
                  <a:gd name="T48" fmla="*/ 2147483646 w 124"/>
                  <a:gd name="T49" fmla="*/ 2147483646 h 110"/>
                  <a:gd name="T50" fmla="*/ 2147483646 w 124"/>
                  <a:gd name="T51" fmla="*/ 2147483646 h 110"/>
                  <a:gd name="T52" fmla="*/ 2147483646 w 124"/>
                  <a:gd name="T53" fmla="*/ 2147483646 h 110"/>
                  <a:gd name="T54" fmla="*/ 2147483646 w 124"/>
                  <a:gd name="T55" fmla="*/ 2033071665 h 110"/>
                  <a:gd name="T56" fmla="*/ 2147483646 w 124"/>
                  <a:gd name="T57" fmla="*/ 1163980878 h 110"/>
                  <a:gd name="T58" fmla="*/ 2147483646 w 124"/>
                  <a:gd name="T59" fmla="*/ 0 h 110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0" t="0" r="r" b="b"/>
                <a:pathLst>
                  <a:path w="124" h="110">
                    <a:moveTo>
                      <a:pt x="77" y="0"/>
                    </a:moveTo>
                    <a:lnTo>
                      <a:pt x="124" y="108"/>
                    </a:lnTo>
                    <a:lnTo>
                      <a:pt x="120" y="107"/>
                    </a:lnTo>
                    <a:lnTo>
                      <a:pt x="107" y="105"/>
                    </a:lnTo>
                    <a:lnTo>
                      <a:pt x="89" y="101"/>
                    </a:lnTo>
                    <a:lnTo>
                      <a:pt x="68" y="99"/>
                    </a:lnTo>
                    <a:lnTo>
                      <a:pt x="45" y="97"/>
                    </a:lnTo>
                    <a:lnTo>
                      <a:pt x="25" y="98"/>
                    </a:lnTo>
                    <a:lnTo>
                      <a:pt x="9" y="102"/>
                    </a:lnTo>
                    <a:lnTo>
                      <a:pt x="0" y="110"/>
                    </a:lnTo>
                    <a:lnTo>
                      <a:pt x="4" y="98"/>
                    </a:lnTo>
                    <a:lnTo>
                      <a:pt x="8" y="89"/>
                    </a:lnTo>
                    <a:lnTo>
                      <a:pt x="16" y="82"/>
                    </a:lnTo>
                    <a:lnTo>
                      <a:pt x="25" y="76"/>
                    </a:lnTo>
                    <a:lnTo>
                      <a:pt x="36" y="72"/>
                    </a:lnTo>
                    <a:lnTo>
                      <a:pt x="47" y="71"/>
                    </a:lnTo>
                    <a:lnTo>
                      <a:pt x="59" y="71"/>
                    </a:lnTo>
                    <a:lnTo>
                      <a:pt x="72" y="74"/>
                    </a:lnTo>
                    <a:lnTo>
                      <a:pt x="73" y="71"/>
                    </a:lnTo>
                    <a:lnTo>
                      <a:pt x="70" y="56"/>
                    </a:lnTo>
                    <a:lnTo>
                      <a:pt x="67" y="38"/>
                    </a:lnTo>
                    <a:lnTo>
                      <a:pt x="65" y="30"/>
                    </a:lnTo>
                    <a:lnTo>
                      <a:pt x="63" y="30"/>
                    </a:lnTo>
                    <a:lnTo>
                      <a:pt x="61" y="29"/>
                    </a:lnTo>
                    <a:lnTo>
                      <a:pt x="59" y="26"/>
                    </a:lnTo>
                    <a:lnTo>
                      <a:pt x="57" y="23"/>
                    </a:lnTo>
                    <a:lnTo>
                      <a:pt x="57" y="19"/>
                    </a:lnTo>
                    <a:lnTo>
                      <a:pt x="59" y="14"/>
                    </a:lnTo>
                    <a:lnTo>
                      <a:pt x="66" y="8"/>
                    </a:lnTo>
                    <a:lnTo>
                      <a:pt x="77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42" name="Freeform 7"/>
              <p:cNvSpPr>
                <a:spLocks/>
              </p:cNvSpPr>
              <p:nvPr userDrawn="1"/>
            </p:nvSpPr>
            <p:spPr bwMode="ltGray">
              <a:xfrm rot="12185230" flipV="1">
                <a:off x="3979" y="977"/>
                <a:ext cx="245" cy="347"/>
              </a:xfrm>
              <a:custGeom>
                <a:avLst/>
                <a:gdLst>
                  <a:gd name="T0" fmla="*/ 0 w 109"/>
                  <a:gd name="T1" fmla="*/ 0 h 156"/>
                  <a:gd name="T2" fmla="*/ 606902806 w 109"/>
                  <a:gd name="T3" fmla="*/ 78316069 h 156"/>
                  <a:gd name="T4" fmla="*/ 2147483646 w 109"/>
                  <a:gd name="T5" fmla="*/ 465820681 h 156"/>
                  <a:gd name="T6" fmla="*/ 2147483646 w 109"/>
                  <a:gd name="T7" fmla="*/ 1169484313 h 156"/>
                  <a:gd name="T8" fmla="*/ 2147483646 w 109"/>
                  <a:gd name="T9" fmla="*/ 2147483646 h 156"/>
                  <a:gd name="T10" fmla="*/ 2147483646 w 109"/>
                  <a:gd name="T11" fmla="*/ 2147483646 h 156"/>
                  <a:gd name="T12" fmla="*/ 2147483646 w 109"/>
                  <a:gd name="T13" fmla="*/ 2147483646 h 156"/>
                  <a:gd name="T14" fmla="*/ 2147483646 w 109"/>
                  <a:gd name="T15" fmla="*/ 2147483646 h 156"/>
                  <a:gd name="T16" fmla="*/ 2147483646 w 109"/>
                  <a:gd name="T17" fmla="*/ 2147483646 h 156"/>
                  <a:gd name="T18" fmla="*/ 2147483646 w 109"/>
                  <a:gd name="T19" fmla="*/ 2147483646 h 156"/>
                  <a:gd name="T20" fmla="*/ 2147483646 w 109"/>
                  <a:gd name="T21" fmla="*/ 2147483646 h 156"/>
                  <a:gd name="T22" fmla="*/ 2147483646 w 109"/>
                  <a:gd name="T23" fmla="*/ 2147483646 h 156"/>
                  <a:gd name="T24" fmla="*/ 2147483646 w 109"/>
                  <a:gd name="T25" fmla="*/ 2147483646 h 156"/>
                  <a:gd name="T26" fmla="*/ 2147483646 w 109"/>
                  <a:gd name="T27" fmla="*/ 2147483646 h 156"/>
                  <a:gd name="T28" fmla="*/ 2147483646 w 109"/>
                  <a:gd name="T29" fmla="*/ 2147483646 h 156"/>
                  <a:gd name="T30" fmla="*/ 2147483646 w 109"/>
                  <a:gd name="T31" fmla="*/ 2147483646 h 156"/>
                  <a:gd name="T32" fmla="*/ 2147483646 w 109"/>
                  <a:gd name="T33" fmla="*/ 2147483646 h 156"/>
                  <a:gd name="T34" fmla="*/ 2147483646 w 109"/>
                  <a:gd name="T35" fmla="*/ 2147483646 h 156"/>
                  <a:gd name="T36" fmla="*/ 2147483646 w 109"/>
                  <a:gd name="T37" fmla="*/ 2147483646 h 156"/>
                  <a:gd name="T38" fmla="*/ 2147483646 w 109"/>
                  <a:gd name="T39" fmla="*/ 2147483646 h 156"/>
                  <a:gd name="T40" fmla="*/ 2147483646 w 109"/>
                  <a:gd name="T41" fmla="*/ 2147483646 h 156"/>
                  <a:gd name="T42" fmla="*/ 2147483646 w 109"/>
                  <a:gd name="T43" fmla="*/ 2147483646 h 156"/>
                  <a:gd name="T44" fmla="*/ 2147483646 w 109"/>
                  <a:gd name="T45" fmla="*/ 2147483646 h 156"/>
                  <a:gd name="T46" fmla="*/ 2147483646 w 109"/>
                  <a:gd name="T47" fmla="*/ 2147483646 h 156"/>
                  <a:gd name="T48" fmla="*/ 0 w 109"/>
                  <a:gd name="T49" fmla="*/ 0 h 15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109" h="156">
                    <a:moveTo>
                      <a:pt x="0" y="0"/>
                    </a:moveTo>
                    <a:lnTo>
                      <a:pt x="5" y="1"/>
                    </a:lnTo>
                    <a:lnTo>
                      <a:pt x="18" y="5"/>
                    </a:lnTo>
                    <a:lnTo>
                      <a:pt x="37" y="12"/>
                    </a:lnTo>
                    <a:lnTo>
                      <a:pt x="58" y="24"/>
                    </a:lnTo>
                    <a:lnTo>
                      <a:pt x="78" y="44"/>
                    </a:lnTo>
                    <a:lnTo>
                      <a:pt x="96" y="71"/>
                    </a:lnTo>
                    <a:lnTo>
                      <a:pt x="107" y="108"/>
                    </a:lnTo>
                    <a:lnTo>
                      <a:pt x="109" y="156"/>
                    </a:lnTo>
                    <a:lnTo>
                      <a:pt x="105" y="156"/>
                    </a:lnTo>
                    <a:lnTo>
                      <a:pt x="99" y="156"/>
                    </a:lnTo>
                    <a:lnTo>
                      <a:pt x="93" y="156"/>
                    </a:lnTo>
                    <a:lnTo>
                      <a:pt x="87" y="154"/>
                    </a:lnTo>
                    <a:lnTo>
                      <a:pt x="81" y="153"/>
                    </a:lnTo>
                    <a:lnTo>
                      <a:pt x="74" y="150"/>
                    </a:lnTo>
                    <a:lnTo>
                      <a:pt x="66" y="145"/>
                    </a:lnTo>
                    <a:lnTo>
                      <a:pt x="58" y="139"/>
                    </a:lnTo>
                    <a:lnTo>
                      <a:pt x="53" y="126"/>
                    </a:lnTo>
                    <a:lnTo>
                      <a:pt x="53" y="111"/>
                    </a:lnTo>
                    <a:lnTo>
                      <a:pt x="56" y="96"/>
                    </a:lnTo>
                    <a:lnTo>
                      <a:pt x="59" y="80"/>
                    </a:lnTo>
                    <a:lnTo>
                      <a:pt x="56" y="62"/>
                    </a:lnTo>
                    <a:lnTo>
                      <a:pt x="48" y="43"/>
                    </a:lnTo>
                    <a:lnTo>
                      <a:pt x="31" y="2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43" name="Freeform 8"/>
              <p:cNvSpPr>
                <a:spLocks/>
              </p:cNvSpPr>
              <p:nvPr userDrawn="1"/>
            </p:nvSpPr>
            <p:spPr bwMode="ltGray">
              <a:xfrm rot="12185230" flipV="1">
                <a:off x="3845" y="2207"/>
                <a:ext cx="103" cy="209"/>
              </a:xfrm>
              <a:custGeom>
                <a:avLst/>
                <a:gdLst>
                  <a:gd name="T0" fmla="*/ 2147483646 w 46"/>
                  <a:gd name="T1" fmla="*/ 0 h 94"/>
                  <a:gd name="T2" fmla="*/ 2147483646 w 46"/>
                  <a:gd name="T3" fmla="*/ 2147483646 h 94"/>
                  <a:gd name="T4" fmla="*/ 1707726126 w 46"/>
                  <a:gd name="T5" fmla="*/ 2147483646 h 94"/>
                  <a:gd name="T6" fmla="*/ 1255287979 w 46"/>
                  <a:gd name="T7" fmla="*/ 2147483646 h 94"/>
                  <a:gd name="T8" fmla="*/ 0 w 46"/>
                  <a:gd name="T9" fmla="*/ 2147483646 h 94"/>
                  <a:gd name="T10" fmla="*/ 1345528250 w 46"/>
                  <a:gd name="T11" fmla="*/ 2147483646 h 94"/>
                  <a:gd name="T12" fmla="*/ 2147483646 w 46"/>
                  <a:gd name="T13" fmla="*/ 2147483646 h 94"/>
                  <a:gd name="T14" fmla="*/ 2147483646 w 46"/>
                  <a:gd name="T15" fmla="*/ 2147483646 h 94"/>
                  <a:gd name="T16" fmla="*/ 2147483646 w 46"/>
                  <a:gd name="T17" fmla="*/ 2147483646 h 94"/>
                  <a:gd name="T18" fmla="*/ 2147483646 w 46"/>
                  <a:gd name="T19" fmla="*/ 2147483646 h 94"/>
                  <a:gd name="T20" fmla="*/ 2147483646 w 46"/>
                  <a:gd name="T21" fmla="*/ 2147483646 h 94"/>
                  <a:gd name="T22" fmla="*/ 2147483646 w 46"/>
                  <a:gd name="T23" fmla="*/ 1410807613 h 94"/>
                  <a:gd name="T24" fmla="*/ 2147483646 w 46"/>
                  <a:gd name="T25" fmla="*/ 0 h 9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6" h="94">
                    <a:moveTo>
                      <a:pt x="31" y="0"/>
                    </a:moveTo>
                    <a:lnTo>
                      <a:pt x="20" y="38"/>
                    </a:lnTo>
                    <a:lnTo>
                      <a:pt x="15" y="62"/>
                    </a:lnTo>
                    <a:lnTo>
                      <a:pt x="11" y="79"/>
                    </a:lnTo>
                    <a:lnTo>
                      <a:pt x="0" y="94"/>
                    </a:lnTo>
                    <a:lnTo>
                      <a:pt x="12" y="88"/>
                    </a:lnTo>
                    <a:lnTo>
                      <a:pt x="23" y="80"/>
                    </a:lnTo>
                    <a:lnTo>
                      <a:pt x="32" y="69"/>
                    </a:lnTo>
                    <a:lnTo>
                      <a:pt x="40" y="57"/>
                    </a:lnTo>
                    <a:lnTo>
                      <a:pt x="45" y="44"/>
                    </a:lnTo>
                    <a:lnTo>
                      <a:pt x="46" y="30"/>
                    </a:lnTo>
                    <a:lnTo>
                      <a:pt x="42" y="15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44" name="Freeform 9"/>
              <p:cNvSpPr>
                <a:spLocks/>
              </p:cNvSpPr>
              <p:nvPr userDrawn="1"/>
            </p:nvSpPr>
            <p:spPr bwMode="ltGray">
              <a:xfrm rot="12185230" flipV="1">
                <a:off x="3895" y="1325"/>
                <a:ext cx="120" cy="90"/>
              </a:xfrm>
              <a:custGeom>
                <a:avLst/>
                <a:gdLst>
                  <a:gd name="T0" fmla="*/ 0 w 54"/>
                  <a:gd name="T1" fmla="*/ 0 h 40"/>
                  <a:gd name="T2" fmla="*/ 77056376 w 54"/>
                  <a:gd name="T3" fmla="*/ 122569175 h 40"/>
                  <a:gd name="T4" fmla="*/ 551740060 w 54"/>
                  <a:gd name="T5" fmla="*/ 398243187 h 40"/>
                  <a:gd name="T6" fmla="*/ 1226089022 w 54"/>
                  <a:gd name="T7" fmla="*/ 1018247189 h 40"/>
                  <a:gd name="T8" fmla="*/ 1990831956 w 54"/>
                  <a:gd name="T9" fmla="*/ 1513491561 h 40"/>
                  <a:gd name="T10" fmla="*/ 2147483646 w 54"/>
                  <a:gd name="T11" fmla="*/ 1911384657 h 40"/>
                  <a:gd name="T12" fmla="*/ 2147483646 w 54"/>
                  <a:gd name="T13" fmla="*/ 2147277803 h 40"/>
                  <a:gd name="T14" fmla="*/ 2147483646 w 54"/>
                  <a:gd name="T15" fmla="*/ 2147483646 h 40"/>
                  <a:gd name="T16" fmla="*/ 2147483646 w 54"/>
                  <a:gd name="T17" fmla="*/ 2016106135 h 40"/>
                  <a:gd name="T18" fmla="*/ 2147483646 w 54"/>
                  <a:gd name="T19" fmla="*/ 2147483646 h 40"/>
                  <a:gd name="T20" fmla="*/ 2147483646 w 54"/>
                  <a:gd name="T21" fmla="*/ 2147483646 h 40"/>
                  <a:gd name="T22" fmla="*/ 2147483646 w 54"/>
                  <a:gd name="T23" fmla="*/ 2147483646 h 40"/>
                  <a:gd name="T24" fmla="*/ 2147483646 w 54"/>
                  <a:gd name="T25" fmla="*/ 2147483646 h 40"/>
                  <a:gd name="T26" fmla="*/ 2147483646 w 54"/>
                  <a:gd name="T27" fmla="*/ 2147483646 h 40"/>
                  <a:gd name="T28" fmla="*/ 1785027842 w 54"/>
                  <a:gd name="T29" fmla="*/ 2147483646 h 40"/>
                  <a:gd name="T30" fmla="*/ 940123127 w 54"/>
                  <a:gd name="T31" fmla="*/ 2147483646 h 40"/>
                  <a:gd name="T32" fmla="*/ 0 w 54"/>
                  <a:gd name="T33" fmla="*/ 0 h 4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54" h="40">
                    <a:moveTo>
                      <a:pt x="0" y="0"/>
                    </a:moveTo>
                    <a:lnTo>
                      <a:pt x="1" y="1"/>
                    </a:lnTo>
                    <a:lnTo>
                      <a:pt x="6" y="3"/>
                    </a:lnTo>
                    <a:lnTo>
                      <a:pt x="13" y="8"/>
                    </a:lnTo>
                    <a:lnTo>
                      <a:pt x="21" y="12"/>
                    </a:lnTo>
                    <a:lnTo>
                      <a:pt x="29" y="15"/>
                    </a:lnTo>
                    <a:lnTo>
                      <a:pt x="38" y="17"/>
                    </a:lnTo>
                    <a:lnTo>
                      <a:pt x="46" y="18"/>
                    </a:lnTo>
                    <a:lnTo>
                      <a:pt x="54" y="16"/>
                    </a:lnTo>
                    <a:lnTo>
                      <a:pt x="53" y="25"/>
                    </a:lnTo>
                    <a:lnTo>
                      <a:pt x="50" y="33"/>
                    </a:lnTo>
                    <a:lnTo>
                      <a:pt x="44" y="38"/>
                    </a:lnTo>
                    <a:lnTo>
                      <a:pt x="37" y="40"/>
                    </a:lnTo>
                    <a:lnTo>
                      <a:pt x="28" y="39"/>
                    </a:lnTo>
                    <a:lnTo>
                      <a:pt x="19" y="32"/>
                    </a:lnTo>
                    <a:lnTo>
                      <a:pt x="10" y="2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45" name="Freeform 10"/>
              <p:cNvSpPr>
                <a:spLocks/>
              </p:cNvSpPr>
              <p:nvPr userDrawn="1"/>
            </p:nvSpPr>
            <p:spPr bwMode="ltGray">
              <a:xfrm rot="12185230" flipV="1">
                <a:off x="3010" y="2344"/>
                <a:ext cx="330" cy="2059"/>
              </a:xfrm>
              <a:custGeom>
                <a:avLst/>
                <a:gdLst>
                  <a:gd name="T0" fmla="*/ 0 w 149"/>
                  <a:gd name="T1" fmla="*/ 0 h 704"/>
                  <a:gd name="T2" fmla="*/ 515845422 w 149"/>
                  <a:gd name="T3" fmla="*/ 2147483646 h 704"/>
                  <a:gd name="T4" fmla="*/ 1393839956 w 149"/>
                  <a:gd name="T5" fmla="*/ 2147483646 h 704"/>
                  <a:gd name="T6" fmla="*/ 2147483646 w 149"/>
                  <a:gd name="T7" fmla="*/ 2147483646 h 704"/>
                  <a:gd name="T8" fmla="*/ 2147483646 w 149"/>
                  <a:gd name="T9" fmla="*/ 2147483646 h 704"/>
                  <a:gd name="T10" fmla="*/ 2147483646 w 149"/>
                  <a:gd name="T11" fmla="*/ 2147483646 h 704"/>
                  <a:gd name="T12" fmla="*/ 2147483646 w 149"/>
                  <a:gd name="T13" fmla="*/ 2147483646 h 704"/>
                  <a:gd name="T14" fmla="*/ 2147483646 w 149"/>
                  <a:gd name="T15" fmla="*/ 2147483646 h 704"/>
                  <a:gd name="T16" fmla="*/ 2147483646 w 149"/>
                  <a:gd name="T17" fmla="*/ 2147483646 h 704"/>
                  <a:gd name="T18" fmla="*/ 2147483646 w 149"/>
                  <a:gd name="T19" fmla="*/ 2147483646 h 704"/>
                  <a:gd name="T20" fmla="*/ 2147483646 w 149"/>
                  <a:gd name="T21" fmla="*/ 2147483646 h 704"/>
                  <a:gd name="T22" fmla="*/ 2147483646 w 149"/>
                  <a:gd name="T23" fmla="*/ 2147483646 h 704"/>
                  <a:gd name="T24" fmla="*/ 2147483646 w 149"/>
                  <a:gd name="T25" fmla="*/ 2147483646 h 704"/>
                  <a:gd name="T26" fmla="*/ 2147483646 w 149"/>
                  <a:gd name="T27" fmla="*/ 2147483646 h 704"/>
                  <a:gd name="T28" fmla="*/ 2147483646 w 149"/>
                  <a:gd name="T29" fmla="*/ 2147483646 h 704"/>
                  <a:gd name="T30" fmla="*/ 2147483646 w 149"/>
                  <a:gd name="T31" fmla="*/ 2147483646 h 704"/>
                  <a:gd name="T32" fmla="*/ 2147483646 w 149"/>
                  <a:gd name="T33" fmla="*/ 2147483646 h 704"/>
                  <a:gd name="T34" fmla="*/ 2147483646 w 149"/>
                  <a:gd name="T35" fmla="*/ 2147483646 h 704"/>
                  <a:gd name="T36" fmla="*/ 1852646389 w 149"/>
                  <a:gd name="T37" fmla="*/ 2147483646 h 704"/>
                  <a:gd name="T38" fmla="*/ 878123163 w 149"/>
                  <a:gd name="T39" fmla="*/ 2147483646 h 704"/>
                  <a:gd name="T40" fmla="*/ 515845422 w 149"/>
                  <a:gd name="T41" fmla="*/ 2147483646 h 704"/>
                  <a:gd name="T42" fmla="*/ 515845422 w 149"/>
                  <a:gd name="T43" fmla="*/ 2147483646 h 704"/>
                  <a:gd name="T44" fmla="*/ 716806616 w 149"/>
                  <a:gd name="T45" fmla="*/ 2147483646 h 704"/>
                  <a:gd name="T46" fmla="*/ 1073524462 w 149"/>
                  <a:gd name="T47" fmla="*/ 2147483646 h 704"/>
                  <a:gd name="T48" fmla="*/ 1234381662 w 149"/>
                  <a:gd name="T49" fmla="*/ 2147483646 h 704"/>
                  <a:gd name="T50" fmla="*/ 2147483646 w 149"/>
                  <a:gd name="T51" fmla="*/ 2147483646 h 704"/>
                  <a:gd name="T52" fmla="*/ 2147483646 w 149"/>
                  <a:gd name="T53" fmla="*/ 2147483646 h 704"/>
                  <a:gd name="T54" fmla="*/ 2147483646 w 149"/>
                  <a:gd name="T55" fmla="*/ 2147483646 h 704"/>
                  <a:gd name="T56" fmla="*/ 2147483646 w 149"/>
                  <a:gd name="T57" fmla="*/ 2147483646 h 704"/>
                  <a:gd name="T58" fmla="*/ 2147483646 w 149"/>
                  <a:gd name="T59" fmla="*/ 2147483646 h 704"/>
                  <a:gd name="T60" fmla="*/ 2147483646 w 149"/>
                  <a:gd name="T61" fmla="*/ 2147483646 h 704"/>
                  <a:gd name="T62" fmla="*/ 2147483646 w 149"/>
                  <a:gd name="T63" fmla="*/ 2147483646 h 704"/>
                  <a:gd name="T64" fmla="*/ 2147483646 w 149"/>
                  <a:gd name="T65" fmla="*/ 2147483646 h 704"/>
                  <a:gd name="T66" fmla="*/ 2147483646 w 149"/>
                  <a:gd name="T67" fmla="*/ 2147483646 h 704"/>
                  <a:gd name="T68" fmla="*/ 2147483646 w 149"/>
                  <a:gd name="T69" fmla="*/ 2147483646 h 704"/>
                  <a:gd name="T70" fmla="*/ 2147483646 w 149"/>
                  <a:gd name="T71" fmla="*/ 2147483646 h 704"/>
                  <a:gd name="T72" fmla="*/ 2147483646 w 149"/>
                  <a:gd name="T73" fmla="*/ 2147483646 h 704"/>
                  <a:gd name="T74" fmla="*/ 2147483646 w 149"/>
                  <a:gd name="T75" fmla="*/ 2147483646 h 704"/>
                  <a:gd name="T76" fmla="*/ 2147483646 w 149"/>
                  <a:gd name="T77" fmla="*/ 2147483646 h 704"/>
                  <a:gd name="T78" fmla="*/ 2147483646 w 149"/>
                  <a:gd name="T79" fmla="*/ 2147483646 h 704"/>
                  <a:gd name="T80" fmla="*/ 2147483646 w 149"/>
                  <a:gd name="T81" fmla="*/ 2147483646 h 704"/>
                  <a:gd name="T82" fmla="*/ 0 w 149"/>
                  <a:gd name="T83" fmla="*/ 0 h 704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0" t="0" r="r" b="b"/>
                <a:pathLst>
                  <a:path w="149" h="704">
                    <a:moveTo>
                      <a:pt x="0" y="0"/>
                    </a:moveTo>
                    <a:lnTo>
                      <a:pt x="6" y="6"/>
                    </a:lnTo>
                    <a:lnTo>
                      <a:pt x="16" y="14"/>
                    </a:lnTo>
                    <a:lnTo>
                      <a:pt x="28" y="24"/>
                    </a:lnTo>
                    <a:lnTo>
                      <a:pt x="41" y="37"/>
                    </a:lnTo>
                    <a:lnTo>
                      <a:pt x="58" y="53"/>
                    </a:lnTo>
                    <a:lnTo>
                      <a:pt x="73" y="70"/>
                    </a:lnTo>
                    <a:lnTo>
                      <a:pt x="88" y="90"/>
                    </a:lnTo>
                    <a:lnTo>
                      <a:pt x="100" y="113"/>
                    </a:lnTo>
                    <a:lnTo>
                      <a:pt x="112" y="137"/>
                    </a:lnTo>
                    <a:lnTo>
                      <a:pt x="120" y="165"/>
                    </a:lnTo>
                    <a:lnTo>
                      <a:pt x="124" y="196"/>
                    </a:lnTo>
                    <a:lnTo>
                      <a:pt x="126" y="228"/>
                    </a:lnTo>
                    <a:lnTo>
                      <a:pt x="120" y="264"/>
                    </a:lnTo>
                    <a:lnTo>
                      <a:pt x="109" y="302"/>
                    </a:lnTo>
                    <a:lnTo>
                      <a:pt x="92" y="342"/>
                    </a:lnTo>
                    <a:lnTo>
                      <a:pt x="67" y="386"/>
                    </a:lnTo>
                    <a:lnTo>
                      <a:pt x="39" y="436"/>
                    </a:lnTo>
                    <a:lnTo>
                      <a:pt x="21" y="482"/>
                    </a:lnTo>
                    <a:lnTo>
                      <a:pt x="10" y="525"/>
                    </a:lnTo>
                    <a:lnTo>
                      <a:pt x="6" y="566"/>
                    </a:lnTo>
                    <a:lnTo>
                      <a:pt x="6" y="605"/>
                    </a:lnTo>
                    <a:lnTo>
                      <a:pt x="8" y="641"/>
                    </a:lnTo>
                    <a:lnTo>
                      <a:pt x="12" y="673"/>
                    </a:lnTo>
                    <a:lnTo>
                      <a:pt x="14" y="704"/>
                    </a:lnTo>
                    <a:lnTo>
                      <a:pt x="41" y="688"/>
                    </a:lnTo>
                    <a:lnTo>
                      <a:pt x="39" y="680"/>
                    </a:lnTo>
                    <a:lnTo>
                      <a:pt x="36" y="657"/>
                    </a:lnTo>
                    <a:lnTo>
                      <a:pt x="33" y="622"/>
                    </a:lnTo>
                    <a:lnTo>
                      <a:pt x="35" y="575"/>
                    </a:lnTo>
                    <a:lnTo>
                      <a:pt x="41" y="519"/>
                    </a:lnTo>
                    <a:lnTo>
                      <a:pt x="58" y="455"/>
                    </a:lnTo>
                    <a:lnTo>
                      <a:pt x="86" y="386"/>
                    </a:lnTo>
                    <a:lnTo>
                      <a:pt x="129" y="313"/>
                    </a:lnTo>
                    <a:lnTo>
                      <a:pt x="143" y="279"/>
                    </a:lnTo>
                    <a:lnTo>
                      <a:pt x="149" y="235"/>
                    </a:lnTo>
                    <a:lnTo>
                      <a:pt x="144" y="184"/>
                    </a:lnTo>
                    <a:lnTo>
                      <a:pt x="131" y="134"/>
                    </a:lnTo>
                    <a:lnTo>
                      <a:pt x="109" y="85"/>
                    </a:lnTo>
                    <a:lnTo>
                      <a:pt x="81" y="44"/>
                    </a:lnTo>
                    <a:lnTo>
                      <a:pt x="44" y="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</p:grpSp>
        <p:sp>
          <p:nvSpPr>
            <p:cNvPr id="6" name="Freeform 11"/>
            <p:cNvSpPr>
              <a:spLocks/>
            </p:cNvSpPr>
            <p:nvPr userDrawn="1"/>
          </p:nvSpPr>
          <p:spPr bwMode="ltGray">
            <a:xfrm rot="373331" flipH="1">
              <a:off x="22" y="1957"/>
              <a:ext cx="323" cy="649"/>
            </a:xfrm>
            <a:custGeom>
              <a:avLst/>
              <a:gdLst>
                <a:gd name="T0" fmla="*/ 2147483646 w 128"/>
                <a:gd name="T1" fmla="*/ 0 h 217"/>
                <a:gd name="T2" fmla="*/ 2147483646 w 128"/>
                <a:gd name="T3" fmla="*/ 2147483646 h 217"/>
                <a:gd name="T4" fmla="*/ 2147483646 w 128"/>
                <a:gd name="T5" fmla="*/ 2147483646 h 217"/>
                <a:gd name="T6" fmla="*/ 2147483646 w 128"/>
                <a:gd name="T7" fmla="*/ 2147483646 h 217"/>
                <a:gd name="T8" fmla="*/ 2147483646 w 128"/>
                <a:gd name="T9" fmla="*/ 2147483646 h 217"/>
                <a:gd name="T10" fmla="*/ 2147483646 w 128"/>
                <a:gd name="T11" fmla="*/ 2147483646 h 217"/>
                <a:gd name="T12" fmla="*/ 2147483646 w 128"/>
                <a:gd name="T13" fmla="*/ 2147483646 h 217"/>
                <a:gd name="T14" fmla="*/ 2147483646 w 128"/>
                <a:gd name="T15" fmla="*/ 2147483646 h 217"/>
                <a:gd name="T16" fmla="*/ 2147483646 w 128"/>
                <a:gd name="T17" fmla="*/ 2147483646 h 217"/>
                <a:gd name="T18" fmla="*/ 2147483646 w 128"/>
                <a:gd name="T19" fmla="*/ 2147483646 h 217"/>
                <a:gd name="T20" fmla="*/ 2147483646 w 128"/>
                <a:gd name="T21" fmla="*/ 2147483646 h 217"/>
                <a:gd name="T22" fmla="*/ 2147483646 w 128"/>
                <a:gd name="T23" fmla="*/ 2147483646 h 217"/>
                <a:gd name="T24" fmla="*/ 2147483646 w 128"/>
                <a:gd name="T25" fmla="*/ 2147483646 h 217"/>
                <a:gd name="T26" fmla="*/ 2147483646 w 128"/>
                <a:gd name="T27" fmla="*/ 2147483646 h 217"/>
                <a:gd name="T28" fmla="*/ 2147483646 w 128"/>
                <a:gd name="T29" fmla="*/ 2147483646 h 217"/>
                <a:gd name="T30" fmla="*/ 0 w 128"/>
                <a:gd name="T31" fmla="*/ 2147483646 h 217"/>
                <a:gd name="T32" fmla="*/ 2147483646 w 128"/>
                <a:gd name="T33" fmla="*/ 2147483646 h 217"/>
                <a:gd name="T34" fmla="*/ 2147483646 w 128"/>
                <a:gd name="T35" fmla="*/ 2147483646 h 217"/>
                <a:gd name="T36" fmla="*/ 2147483646 w 128"/>
                <a:gd name="T37" fmla="*/ 2147483646 h 217"/>
                <a:gd name="T38" fmla="*/ 2147483646 w 128"/>
                <a:gd name="T39" fmla="*/ 2147483646 h 217"/>
                <a:gd name="T40" fmla="*/ 2147483646 w 128"/>
                <a:gd name="T41" fmla="*/ 2147483646 h 217"/>
                <a:gd name="T42" fmla="*/ 2147483646 w 128"/>
                <a:gd name="T43" fmla="*/ 2147483646 h 217"/>
                <a:gd name="T44" fmla="*/ 2147483646 w 128"/>
                <a:gd name="T45" fmla="*/ 2147483646 h 217"/>
                <a:gd name="T46" fmla="*/ 2147483646 w 128"/>
                <a:gd name="T47" fmla="*/ 2147483646 h 217"/>
                <a:gd name="T48" fmla="*/ 2147483646 w 128"/>
                <a:gd name="T49" fmla="*/ 0 h 21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28" h="217">
                  <a:moveTo>
                    <a:pt x="94" y="0"/>
                  </a:moveTo>
                  <a:lnTo>
                    <a:pt x="105" y="9"/>
                  </a:lnTo>
                  <a:lnTo>
                    <a:pt x="115" y="27"/>
                  </a:lnTo>
                  <a:lnTo>
                    <a:pt x="123" y="50"/>
                  </a:lnTo>
                  <a:lnTo>
                    <a:pt x="128" y="78"/>
                  </a:lnTo>
                  <a:lnTo>
                    <a:pt x="127" y="111"/>
                  </a:lnTo>
                  <a:lnTo>
                    <a:pt x="116" y="145"/>
                  </a:lnTo>
                  <a:lnTo>
                    <a:pt x="94" y="181"/>
                  </a:lnTo>
                  <a:lnTo>
                    <a:pt x="60" y="217"/>
                  </a:lnTo>
                  <a:lnTo>
                    <a:pt x="49" y="213"/>
                  </a:lnTo>
                  <a:lnTo>
                    <a:pt x="38" y="210"/>
                  </a:lnTo>
                  <a:lnTo>
                    <a:pt x="26" y="205"/>
                  </a:lnTo>
                  <a:lnTo>
                    <a:pt x="16" y="201"/>
                  </a:lnTo>
                  <a:lnTo>
                    <a:pt x="8" y="196"/>
                  </a:lnTo>
                  <a:lnTo>
                    <a:pt x="2" y="190"/>
                  </a:lnTo>
                  <a:lnTo>
                    <a:pt x="0" y="183"/>
                  </a:lnTo>
                  <a:lnTo>
                    <a:pt x="1" y="178"/>
                  </a:lnTo>
                  <a:lnTo>
                    <a:pt x="13" y="171"/>
                  </a:lnTo>
                  <a:lnTo>
                    <a:pt x="29" y="161"/>
                  </a:lnTo>
                  <a:lnTo>
                    <a:pt x="46" y="150"/>
                  </a:lnTo>
                  <a:lnTo>
                    <a:pt x="63" y="134"/>
                  </a:lnTo>
                  <a:lnTo>
                    <a:pt x="79" y="112"/>
                  </a:lnTo>
                  <a:lnTo>
                    <a:pt x="91" y="83"/>
                  </a:lnTo>
                  <a:lnTo>
                    <a:pt x="97" y="46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7" name="Freeform 12"/>
            <p:cNvSpPr>
              <a:spLocks/>
            </p:cNvSpPr>
            <p:nvPr userDrawn="1"/>
          </p:nvSpPr>
          <p:spPr bwMode="ltGray">
            <a:xfrm>
              <a:off x="168" y="1260"/>
              <a:ext cx="1259" cy="1532"/>
            </a:xfrm>
            <a:custGeom>
              <a:avLst/>
              <a:gdLst>
                <a:gd name="T0" fmla="*/ 891 w 1259"/>
                <a:gd name="T1" fmla="*/ 1532 h 1532"/>
                <a:gd name="T2" fmla="*/ 954 w 1259"/>
                <a:gd name="T3" fmla="*/ 1452 h 1532"/>
                <a:gd name="T4" fmla="*/ 1032 w 1259"/>
                <a:gd name="T5" fmla="*/ 1338 h 1532"/>
                <a:gd name="T6" fmla="*/ 1115 w 1259"/>
                <a:gd name="T7" fmla="*/ 1188 h 1532"/>
                <a:gd name="T8" fmla="*/ 1194 w 1259"/>
                <a:gd name="T9" fmla="*/ 1023 h 1532"/>
                <a:gd name="T10" fmla="*/ 1244 w 1259"/>
                <a:gd name="T11" fmla="*/ 841 h 1532"/>
                <a:gd name="T12" fmla="*/ 1259 w 1259"/>
                <a:gd name="T13" fmla="*/ 647 h 1532"/>
                <a:gd name="T14" fmla="*/ 1230 w 1259"/>
                <a:gd name="T15" fmla="*/ 463 h 1532"/>
                <a:gd name="T16" fmla="*/ 1140 w 1259"/>
                <a:gd name="T17" fmla="*/ 294 h 1532"/>
                <a:gd name="T18" fmla="*/ 1043 w 1259"/>
                <a:gd name="T19" fmla="*/ 190 h 1532"/>
                <a:gd name="T20" fmla="*/ 961 w 1259"/>
                <a:gd name="T21" fmla="*/ 109 h 1532"/>
                <a:gd name="T22" fmla="*/ 894 w 1259"/>
                <a:gd name="T23" fmla="*/ 65 h 1532"/>
                <a:gd name="T24" fmla="*/ 786 w 1259"/>
                <a:gd name="T25" fmla="*/ 18 h 1532"/>
                <a:gd name="T26" fmla="*/ 642 w 1259"/>
                <a:gd name="T27" fmla="*/ 0 h 1532"/>
                <a:gd name="T28" fmla="*/ 440 w 1259"/>
                <a:gd name="T29" fmla="*/ 23 h 1532"/>
                <a:gd name="T30" fmla="*/ 366 w 1259"/>
                <a:gd name="T31" fmla="*/ 44 h 1532"/>
                <a:gd name="T32" fmla="*/ 292 w 1259"/>
                <a:gd name="T33" fmla="*/ 58 h 1532"/>
                <a:gd name="T34" fmla="*/ 229 w 1259"/>
                <a:gd name="T35" fmla="*/ 79 h 1532"/>
                <a:gd name="T36" fmla="*/ 178 w 1259"/>
                <a:gd name="T37" fmla="*/ 103 h 1532"/>
                <a:gd name="T38" fmla="*/ 127 w 1259"/>
                <a:gd name="T39" fmla="*/ 127 h 1532"/>
                <a:gd name="T40" fmla="*/ 82 w 1259"/>
                <a:gd name="T41" fmla="*/ 158 h 1532"/>
                <a:gd name="T42" fmla="*/ 41 w 1259"/>
                <a:gd name="T43" fmla="*/ 197 h 1532"/>
                <a:gd name="T44" fmla="*/ 0 w 1259"/>
                <a:gd name="T45" fmla="*/ 243 h 1532"/>
                <a:gd name="T46" fmla="*/ 76 w 1259"/>
                <a:gd name="T47" fmla="*/ 215 h 1532"/>
                <a:gd name="T48" fmla="*/ 144 w 1259"/>
                <a:gd name="T49" fmla="*/ 194 h 1532"/>
                <a:gd name="T50" fmla="*/ 212 w 1259"/>
                <a:gd name="T51" fmla="*/ 179 h 1532"/>
                <a:gd name="T52" fmla="*/ 280 w 1259"/>
                <a:gd name="T53" fmla="*/ 164 h 1532"/>
                <a:gd name="T54" fmla="*/ 336 w 1259"/>
                <a:gd name="T55" fmla="*/ 149 h 1532"/>
                <a:gd name="T56" fmla="*/ 397 w 1259"/>
                <a:gd name="T57" fmla="*/ 149 h 1532"/>
                <a:gd name="T58" fmla="*/ 458 w 1259"/>
                <a:gd name="T59" fmla="*/ 141 h 1532"/>
                <a:gd name="T60" fmla="*/ 511 w 1259"/>
                <a:gd name="T61" fmla="*/ 146 h 1532"/>
                <a:gd name="T62" fmla="*/ 565 w 1259"/>
                <a:gd name="T63" fmla="*/ 152 h 1532"/>
                <a:gd name="T64" fmla="*/ 618 w 1259"/>
                <a:gd name="T65" fmla="*/ 166 h 1532"/>
                <a:gd name="T66" fmla="*/ 669 w 1259"/>
                <a:gd name="T67" fmla="*/ 186 h 1532"/>
                <a:gd name="T68" fmla="*/ 715 w 1259"/>
                <a:gd name="T69" fmla="*/ 205 h 1532"/>
                <a:gd name="T70" fmla="*/ 760 w 1259"/>
                <a:gd name="T71" fmla="*/ 239 h 1532"/>
                <a:gd name="T72" fmla="*/ 811 w 1259"/>
                <a:gd name="T73" fmla="*/ 267 h 1532"/>
                <a:gd name="T74" fmla="*/ 855 w 1259"/>
                <a:gd name="T75" fmla="*/ 307 h 1532"/>
                <a:gd name="T76" fmla="*/ 899 w 1259"/>
                <a:gd name="T77" fmla="*/ 348 h 1532"/>
                <a:gd name="T78" fmla="*/ 971 w 1259"/>
                <a:gd name="T79" fmla="*/ 464 h 1532"/>
                <a:gd name="T80" fmla="*/ 1016 w 1259"/>
                <a:gd name="T81" fmla="*/ 606 h 1532"/>
                <a:gd name="T82" fmla="*/ 1027 w 1259"/>
                <a:gd name="T83" fmla="*/ 774 h 1532"/>
                <a:gd name="T84" fmla="*/ 1022 w 1259"/>
                <a:gd name="T85" fmla="*/ 939 h 1532"/>
                <a:gd name="T86" fmla="*/ 1002 w 1259"/>
                <a:gd name="T87" fmla="*/ 1117 h 1532"/>
                <a:gd name="T88" fmla="*/ 966 w 1259"/>
                <a:gd name="T89" fmla="*/ 1279 h 1532"/>
                <a:gd name="T90" fmla="*/ 933 w 1259"/>
                <a:gd name="T91" fmla="*/ 1421 h 1532"/>
                <a:gd name="T92" fmla="*/ 891 w 1259"/>
                <a:gd name="T93" fmla="*/ 1532 h 1532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1259" h="1532">
                  <a:moveTo>
                    <a:pt x="891" y="1532"/>
                  </a:moveTo>
                  <a:lnTo>
                    <a:pt x="954" y="1452"/>
                  </a:lnTo>
                  <a:lnTo>
                    <a:pt x="1032" y="1338"/>
                  </a:lnTo>
                  <a:lnTo>
                    <a:pt x="1115" y="1188"/>
                  </a:lnTo>
                  <a:lnTo>
                    <a:pt x="1194" y="1023"/>
                  </a:lnTo>
                  <a:lnTo>
                    <a:pt x="1244" y="841"/>
                  </a:lnTo>
                  <a:lnTo>
                    <a:pt x="1259" y="647"/>
                  </a:lnTo>
                  <a:lnTo>
                    <a:pt x="1230" y="463"/>
                  </a:lnTo>
                  <a:lnTo>
                    <a:pt x="1140" y="294"/>
                  </a:lnTo>
                  <a:lnTo>
                    <a:pt x="1043" y="190"/>
                  </a:lnTo>
                  <a:lnTo>
                    <a:pt x="961" y="109"/>
                  </a:lnTo>
                  <a:lnTo>
                    <a:pt x="894" y="65"/>
                  </a:lnTo>
                  <a:lnTo>
                    <a:pt x="786" y="18"/>
                  </a:lnTo>
                  <a:lnTo>
                    <a:pt x="642" y="0"/>
                  </a:lnTo>
                  <a:lnTo>
                    <a:pt x="440" y="23"/>
                  </a:lnTo>
                  <a:lnTo>
                    <a:pt x="366" y="44"/>
                  </a:lnTo>
                  <a:lnTo>
                    <a:pt x="292" y="58"/>
                  </a:lnTo>
                  <a:lnTo>
                    <a:pt x="229" y="79"/>
                  </a:lnTo>
                  <a:lnTo>
                    <a:pt x="178" y="103"/>
                  </a:lnTo>
                  <a:lnTo>
                    <a:pt x="127" y="127"/>
                  </a:lnTo>
                  <a:lnTo>
                    <a:pt x="82" y="158"/>
                  </a:lnTo>
                  <a:lnTo>
                    <a:pt x="41" y="197"/>
                  </a:lnTo>
                  <a:lnTo>
                    <a:pt x="0" y="243"/>
                  </a:lnTo>
                  <a:lnTo>
                    <a:pt x="76" y="215"/>
                  </a:lnTo>
                  <a:lnTo>
                    <a:pt x="144" y="194"/>
                  </a:lnTo>
                  <a:lnTo>
                    <a:pt x="212" y="179"/>
                  </a:lnTo>
                  <a:lnTo>
                    <a:pt x="280" y="164"/>
                  </a:lnTo>
                  <a:lnTo>
                    <a:pt x="336" y="149"/>
                  </a:lnTo>
                  <a:lnTo>
                    <a:pt x="397" y="149"/>
                  </a:lnTo>
                  <a:lnTo>
                    <a:pt x="458" y="141"/>
                  </a:lnTo>
                  <a:lnTo>
                    <a:pt x="511" y="146"/>
                  </a:lnTo>
                  <a:lnTo>
                    <a:pt x="565" y="152"/>
                  </a:lnTo>
                  <a:lnTo>
                    <a:pt x="618" y="166"/>
                  </a:lnTo>
                  <a:lnTo>
                    <a:pt x="669" y="186"/>
                  </a:lnTo>
                  <a:lnTo>
                    <a:pt x="715" y="205"/>
                  </a:lnTo>
                  <a:lnTo>
                    <a:pt x="760" y="239"/>
                  </a:lnTo>
                  <a:lnTo>
                    <a:pt x="811" y="267"/>
                  </a:lnTo>
                  <a:lnTo>
                    <a:pt x="855" y="307"/>
                  </a:lnTo>
                  <a:lnTo>
                    <a:pt x="899" y="348"/>
                  </a:lnTo>
                  <a:lnTo>
                    <a:pt x="971" y="464"/>
                  </a:lnTo>
                  <a:lnTo>
                    <a:pt x="1016" y="606"/>
                  </a:lnTo>
                  <a:lnTo>
                    <a:pt x="1027" y="774"/>
                  </a:lnTo>
                  <a:lnTo>
                    <a:pt x="1022" y="939"/>
                  </a:lnTo>
                  <a:lnTo>
                    <a:pt x="1002" y="1117"/>
                  </a:lnTo>
                  <a:lnTo>
                    <a:pt x="966" y="1279"/>
                  </a:lnTo>
                  <a:lnTo>
                    <a:pt x="933" y="1421"/>
                  </a:lnTo>
                  <a:lnTo>
                    <a:pt x="891" y="1532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8" name="Freeform 13"/>
            <p:cNvSpPr>
              <a:spLocks/>
            </p:cNvSpPr>
            <p:nvPr userDrawn="1"/>
          </p:nvSpPr>
          <p:spPr bwMode="ltGray">
            <a:xfrm>
              <a:off x="0" y="2610"/>
              <a:ext cx="801" cy="459"/>
            </a:xfrm>
            <a:custGeom>
              <a:avLst/>
              <a:gdLst>
                <a:gd name="T0" fmla="*/ 0 w 801"/>
                <a:gd name="T1" fmla="*/ 0 h 459"/>
                <a:gd name="T2" fmla="*/ 37 w 801"/>
                <a:gd name="T3" fmla="*/ 69 h 459"/>
                <a:gd name="T4" fmla="*/ 68 w 801"/>
                <a:gd name="T5" fmla="*/ 132 h 459"/>
                <a:gd name="T6" fmla="*/ 110 w 801"/>
                <a:gd name="T7" fmla="*/ 188 h 459"/>
                <a:gd name="T8" fmla="*/ 149 w 801"/>
                <a:gd name="T9" fmla="*/ 229 h 459"/>
                <a:gd name="T10" fmla="*/ 192 w 801"/>
                <a:gd name="T11" fmla="*/ 278 h 459"/>
                <a:gd name="T12" fmla="*/ 250 w 801"/>
                <a:gd name="T13" fmla="*/ 314 h 459"/>
                <a:gd name="T14" fmla="*/ 308 w 801"/>
                <a:gd name="T15" fmla="*/ 336 h 459"/>
                <a:gd name="T16" fmla="*/ 365 w 801"/>
                <a:gd name="T17" fmla="*/ 365 h 459"/>
                <a:gd name="T18" fmla="*/ 430 w 801"/>
                <a:gd name="T19" fmla="*/ 381 h 459"/>
                <a:gd name="T20" fmla="*/ 501 w 801"/>
                <a:gd name="T21" fmla="*/ 390 h 459"/>
                <a:gd name="T22" fmla="*/ 573 w 801"/>
                <a:gd name="T23" fmla="*/ 392 h 459"/>
                <a:gd name="T24" fmla="*/ 646 w 801"/>
                <a:gd name="T25" fmla="*/ 381 h 459"/>
                <a:gd name="T26" fmla="*/ 726 w 801"/>
                <a:gd name="T27" fmla="*/ 362 h 459"/>
                <a:gd name="T28" fmla="*/ 801 w 801"/>
                <a:gd name="T29" fmla="*/ 335 h 459"/>
                <a:gd name="T30" fmla="*/ 731 w 801"/>
                <a:gd name="T31" fmla="*/ 377 h 459"/>
                <a:gd name="T32" fmla="*/ 662 w 801"/>
                <a:gd name="T33" fmla="*/ 404 h 459"/>
                <a:gd name="T34" fmla="*/ 594 w 801"/>
                <a:gd name="T35" fmla="*/ 432 h 459"/>
                <a:gd name="T36" fmla="*/ 532 w 801"/>
                <a:gd name="T37" fmla="*/ 445 h 459"/>
                <a:gd name="T38" fmla="*/ 471 w 801"/>
                <a:gd name="T39" fmla="*/ 459 h 459"/>
                <a:gd name="T40" fmla="*/ 411 w 801"/>
                <a:gd name="T41" fmla="*/ 458 h 459"/>
                <a:gd name="T42" fmla="*/ 350 w 801"/>
                <a:gd name="T43" fmla="*/ 458 h 459"/>
                <a:gd name="T44" fmla="*/ 291 w 801"/>
                <a:gd name="T45" fmla="*/ 450 h 459"/>
                <a:gd name="T46" fmla="*/ 244 w 801"/>
                <a:gd name="T47" fmla="*/ 436 h 459"/>
                <a:gd name="T48" fmla="*/ 192 w 801"/>
                <a:gd name="T49" fmla="*/ 415 h 459"/>
                <a:gd name="T50" fmla="*/ 145 w 801"/>
                <a:gd name="T51" fmla="*/ 394 h 459"/>
                <a:gd name="T52" fmla="*/ 100 w 801"/>
                <a:gd name="T53" fmla="*/ 373 h 459"/>
                <a:gd name="T54" fmla="*/ 60 w 801"/>
                <a:gd name="T55" fmla="*/ 347 h 459"/>
                <a:gd name="T56" fmla="*/ 0 w 801"/>
                <a:gd name="T57" fmla="*/ 294 h 459"/>
                <a:gd name="T58" fmla="*/ 0 w 801"/>
                <a:gd name="T59" fmla="*/ 0 h 459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801" h="459">
                  <a:moveTo>
                    <a:pt x="0" y="0"/>
                  </a:moveTo>
                  <a:lnTo>
                    <a:pt x="37" y="69"/>
                  </a:lnTo>
                  <a:lnTo>
                    <a:pt x="68" y="132"/>
                  </a:lnTo>
                  <a:lnTo>
                    <a:pt x="110" y="188"/>
                  </a:lnTo>
                  <a:lnTo>
                    <a:pt x="149" y="229"/>
                  </a:lnTo>
                  <a:lnTo>
                    <a:pt x="192" y="278"/>
                  </a:lnTo>
                  <a:lnTo>
                    <a:pt x="250" y="314"/>
                  </a:lnTo>
                  <a:lnTo>
                    <a:pt x="308" y="336"/>
                  </a:lnTo>
                  <a:lnTo>
                    <a:pt x="365" y="365"/>
                  </a:lnTo>
                  <a:lnTo>
                    <a:pt x="430" y="381"/>
                  </a:lnTo>
                  <a:lnTo>
                    <a:pt x="501" y="390"/>
                  </a:lnTo>
                  <a:lnTo>
                    <a:pt x="573" y="392"/>
                  </a:lnTo>
                  <a:lnTo>
                    <a:pt x="646" y="381"/>
                  </a:lnTo>
                  <a:lnTo>
                    <a:pt x="726" y="362"/>
                  </a:lnTo>
                  <a:lnTo>
                    <a:pt x="801" y="335"/>
                  </a:lnTo>
                  <a:lnTo>
                    <a:pt x="731" y="377"/>
                  </a:lnTo>
                  <a:lnTo>
                    <a:pt x="662" y="404"/>
                  </a:lnTo>
                  <a:lnTo>
                    <a:pt x="594" y="432"/>
                  </a:lnTo>
                  <a:lnTo>
                    <a:pt x="532" y="445"/>
                  </a:lnTo>
                  <a:lnTo>
                    <a:pt x="471" y="459"/>
                  </a:lnTo>
                  <a:lnTo>
                    <a:pt x="411" y="458"/>
                  </a:lnTo>
                  <a:lnTo>
                    <a:pt x="350" y="458"/>
                  </a:lnTo>
                  <a:lnTo>
                    <a:pt x="291" y="450"/>
                  </a:lnTo>
                  <a:lnTo>
                    <a:pt x="244" y="436"/>
                  </a:lnTo>
                  <a:lnTo>
                    <a:pt x="192" y="415"/>
                  </a:lnTo>
                  <a:lnTo>
                    <a:pt x="145" y="394"/>
                  </a:lnTo>
                  <a:lnTo>
                    <a:pt x="100" y="373"/>
                  </a:lnTo>
                  <a:lnTo>
                    <a:pt x="60" y="347"/>
                  </a:lnTo>
                  <a:lnTo>
                    <a:pt x="0" y="29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9" name="Freeform 14"/>
            <p:cNvSpPr>
              <a:spLocks/>
            </p:cNvSpPr>
            <p:nvPr userDrawn="1"/>
          </p:nvSpPr>
          <p:spPr bwMode="ltGray">
            <a:xfrm rot="373331" flipH="1">
              <a:off x="898" y="2855"/>
              <a:ext cx="354" cy="464"/>
            </a:xfrm>
            <a:custGeom>
              <a:avLst/>
              <a:gdLst>
                <a:gd name="T0" fmla="*/ 2147483646 w 117"/>
                <a:gd name="T1" fmla="*/ 0 h 132"/>
                <a:gd name="T2" fmla="*/ 0 w 117"/>
                <a:gd name="T3" fmla="*/ 2147483646 h 132"/>
                <a:gd name="T4" fmla="*/ 2147483646 w 117"/>
                <a:gd name="T5" fmla="*/ 2147483646 h 132"/>
                <a:gd name="T6" fmla="*/ 2147483646 w 117"/>
                <a:gd name="T7" fmla="*/ 2147483646 h 132"/>
                <a:gd name="T8" fmla="*/ 2147483646 w 117"/>
                <a:gd name="T9" fmla="*/ 2147483646 h 132"/>
                <a:gd name="T10" fmla="*/ 2147483646 w 117"/>
                <a:gd name="T11" fmla="*/ 2147483646 h 132"/>
                <a:gd name="T12" fmla="*/ 2147483646 w 117"/>
                <a:gd name="T13" fmla="*/ 2147483646 h 132"/>
                <a:gd name="T14" fmla="*/ 2147483646 w 117"/>
                <a:gd name="T15" fmla="*/ 2147483646 h 132"/>
                <a:gd name="T16" fmla="*/ 2147483646 w 117"/>
                <a:gd name="T17" fmla="*/ 2147483646 h 132"/>
                <a:gd name="T18" fmla="*/ 2147483646 w 117"/>
                <a:gd name="T19" fmla="*/ 2147483646 h 132"/>
                <a:gd name="T20" fmla="*/ 2147483646 w 117"/>
                <a:gd name="T21" fmla="*/ 2147483646 h 132"/>
                <a:gd name="T22" fmla="*/ 2147483646 w 117"/>
                <a:gd name="T23" fmla="*/ 2147483646 h 132"/>
                <a:gd name="T24" fmla="*/ 2147483646 w 117"/>
                <a:gd name="T25" fmla="*/ 2147483646 h 132"/>
                <a:gd name="T26" fmla="*/ 2147483646 w 117"/>
                <a:gd name="T27" fmla="*/ 2147483646 h 132"/>
                <a:gd name="T28" fmla="*/ 2147483646 w 117"/>
                <a:gd name="T29" fmla="*/ 2147483646 h 132"/>
                <a:gd name="T30" fmla="*/ 2147483646 w 117"/>
                <a:gd name="T31" fmla="*/ 2147483646 h 132"/>
                <a:gd name="T32" fmla="*/ 2147483646 w 117"/>
                <a:gd name="T33" fmla="*/ 2147483646 h 132"/>
                <a:gd name="T34" fmla="*/ 2147483646 w 117"/>
                <a:gd name="T35" fmla="*/ 2147483646 h 132"/>
                <a:gd name="T36" fmla="*/ 2147483646 w 117"/>
                <a:gd name="T37" fmla="*/ 2147483646 h 132"/>
                <a:gd name="T38" fmla="*/ 2147483646 w 117"/>
                <a:gd name="T39" fmla="*/ 2147483646 h 132"/>
                <a:gd name="T40" fmla="*/ 2147483646 w 117"/>
                <a:gd name="T41" fmla="*/ 2147483646 h 132"/>
                <a:gd name="T42" fmla="*/ 2147483646 w 117"/>
                <a:gd name="T43" fmla="*/ 2147483646 h 132"/>
                <a:gd name="T44" fmla="*/ 2147483646 w 117"/>
                <a:gd name="T45" fmla="*/ 2147483646 h 132"/>
                <a:gd name="T46" fmla="*/ 2147483646 w 117"/>
                <a:gd name="T47" fmla="*/ 2147483646 h 132"/>
                <a:gd name="T48" fmla="*/ 2147483646 w 117"/>
                <a:gd name="T49" fmla="*/ 2147483646 h 132"/>
                <a:gd name="T50" fmla="*/ 2147483646 w 117"/>
                <a:gd name="T51" fmla="*/ 2147483646 h 132"/>
                <a:gd name="T52" fmla="*/ 2147483646 w 117"/>
                <a:gd name="T53" fmla="*/ 0 h 132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0" t="0" r="r" b="b"/>
              <a:pathLst>
                <a:path w="117" h="132">
                  <a:moveTo>
                    <a:pt x="75" y="0"/>
                  </a:moveTo>
                  <a:lnTo>
                    <a:pt x="0" y="25"/>
                  </a:lnTo>
                  <a:lnTo>
                    <a:pt x="3" y="26"/>
                  </a:lnTo>
                  <a:lnTo>
                    <a:pt x="14" y="29"/>
                  </a:lnTo>
                  <a:lnTo>
                    <a:pt x="29" y="36"/>
                  </a:lnTo>
                  <a:lnTo>
                    <a:pt x="46" y="47"/>
                  </a:lnTo>
                  <a:lnTo>
                    <a:pt x="66" y="62"/>
                  </a:lnTo>
                  <a:lnTo>
                    <a:pt x="84" y="80"/>
                  </a:lnTo>
                  <a:lnTo>
                    <a:pt x="102" y="103"/>
                  </a:lnTo>
                  <a:lnTo>
                    <a:pt x="116" y="132"/>
                  </a:lnTo>
                  <a:lnTo>
                    <a:pt x="117" y="120"/>
                  </a:lnTo>
                  <a:lnTo>
                    <a:pt x="115" y="107"/>
                  </a:lnTo>
                  <a:lnTo>
                    <a:pt x="108" y="90"/>
                  </a:lnTo>
                  <a:lnTo>
                    <a:pt x="99" y="74"/>
                  </a:lnTo>
                  <a:lnTo>
                    <a:pt x="89" y="58"/>
                  </a:lnTo>
                  <a:lnTo>
                    <a:pt x="78" y="45"/>
                  </a:lnTo>
                  <a:lnTo>
                    <a:pt x="67" y="36"/>
                  </a:lnTo>
                  <a:lnTo>
                    <a:pt x="58" y="32"/>
                  </a:lnTo>
                  <a:lnTo>
                    <a:pt x="69" y="29"/>
                  </a:lnTo>
                  <a:lnTo>
                    <a:pt x="79" y="28"/>
                  </a:lnTo>
                  <a:lnTo>
                    <a:pt x="89" y="26"/>
                  </a:lnTo>
                  <a:lnTo>
                    <a:pt x="98" y="25"/>
                  </a:lnTo>
                  <a:lnTo>
                    <a:pt x="105" y="24"/>
                  </a:lnTo>
                  <a:lnTo>
                    <a:pt x="109" y="22"/>
                  </a:lnTo>
                  <a:lnTo>
                    <a:pt x="113" y="21"/>
                  </a:lnTo>
                  <a:lnTo>
                    <a:pt x="114" y="21"/>
                  </a:lnTo>
                  <a:lnTo>
                    <a:pt x="75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0" name="Freeform 15"/>
            <p:cNvSpPr>
              <a:spLocks/>
            </p:cNvSpPr>
            <p:nvPr userDrawn="1"/>
          </p:nvSpPr>
          <p:spPr bwMode="ltGray">
            <a:xfrm rot="373331" flipH="1">
              <a:off x="799" y="2979"/>
              <a:ext cx="87" cy="274"/>
            </a:xfrm>
            <a:custGeom>
              <a:avLst/>
              <a:gdLst>
                <a:gd name="T0" fmla="*/ 2147483646 w 29"/>
                <a:gd name="T1" fmla="*/ 0 h 77"/>
                <a:gd name="T2" fmla="*/ 2147483646 w 29"/>
                <a:gd name="T3" fmla="*/ 0 h 77"/>
                <a:gd name="T4" fmla="*/ 2147483646 w 29"/>
                <a:gd name="T5" fmla="*/ 2147483646 h 77"/>
                <a:gd name="T6" fmla="*/ 2147483646 w 29"/>
                <a:gd name="T7" fmla="*/ 2147483646 h 77"/>
                <a:gd name="T8" fmla="*/ 2147483646 w 29"/>
                <a:gd name="T9" fmla="*/ 2147483646 h 77"/>
                <a:gd name="T10" fmla="*/ 2147483646 w 29"/>
                <a:gd name="T11" fmla="*/ 2147483646 h 77"/>
                <a:gd name="T12" fmla="*/ 0 w 29"/>
                <a:gd name="T13" fmla="*/ 2147483646 h 77"/>
                <a:gd name="T14" fmla="*/ 2147483646 w 29"/>
                <a:gd name="T15" fmla="*/ 2147483646 h 77"/>
                <a:gd name="T16" fmla="*/ 2147483646 w 29"/>
                <a:gd name="T17" fmla="*/ 2147483646 h 77"/>
                <a:gd name="T18" fmla="*/ 2147483646 w 29"/>
                <a:gd name="T19" fmla="*/ 2147483646 h 77"/>
                <a:gd name="T20" fmla="*/ 2147483646 w 29"/>
                <a:gd name="T21" fmla="*/ 2147483646 h 77"/>
                <a:gd name="T22" fmla="*/ 2147483646 w 29"/>
                <a:gd name="T23" fmla="*/ 2147483646 h 77"/>
                <a:gd name="T24" fmla="*/ 2147483646 w 29"/>
                <a:gd name="T25" fmla="*/ 0 h 7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9" h="77">
                  <a:moveTo>
                    <a:pt x="29" y="0"/>
                  </a:moveTo>
                  <a:lnTo>
                    <a:pt x="23" y="0"/>
                  </a:lnTo>
                  <a:lnTo>
                    <a:pt x="16" y="4"/>
                  </a:lnTo>
                  <a:lnTo>
                    <a:pt x="9" y="9"/>
                  </a:lnTo>
                  <a:lnTo>
                    <a:pt x="4" y="19"/>
                  </a:lnTo>
                  <a:lnTo>
                    <a:pt x="1" y="30"/>
                  </a:lnTo>
                  <a:lnTo>
                    <a:pt x="0" y="44"/>
                  </a:lnTo>
                  <a:lnTo>
                    <a:pt x="3" y="60"/>
                  </a:lnTo>
                  <a:lnTo>
                    <a:pt x="11" y="77"/>
                  </a:lnTo>
                  <a:lnTo>
                    <a:pt x="15" y="53"/>
                  </a:lnTo>
                  <a:lnTo>
                    <a:pt x="19" y="37"/>
                  </a:lnTo>
                  <a:lnTo>
                    <a:pt x="23" y="22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1" name="Freeform 16"/>
            <p:cNvSpPr>
              <a:spLocks/>
            </p:cNvSpPr>
            <p:nvPr userDrawn="1"/>
          </p:nvSpPr>
          <p:spPr bwMode="ltGray">
            <a:xfrm>
              <a:off x="1190" y="3273"/>
              <a:ext cx="1108" cy="1047"/>
            </a:xfrm>
            <a:custGeom>
              <a:avLst/>
              <a:gdLst>
                <a:gd name="T0" fmla="*/ 784 w 1108"/>
                <a:gd name="T1" fmla="*/ 1047 h 1047"/>
                <a:gd name="T2" fmla="*/ 692 w 1108"/>
                <a:gd name="T3" fmla="*/ 1011 h 1047"/>
                <a:gd name="T4" fmla="*/ 607 w 1108"/>
                <a:gd name="T5" fmla="*/ 945 h 1047"/>
                <a:gd name="T6" fmla="*/ 517 w 1108"/>
                <a:gd name="T7" fmla="*/ 861 h 1047"/>
                <a:gd name="T8" fmla="*/ 432 w 1108"/>
                <a:gd name="T9" fmla="*/ 776 h 1047"/>
                <a:gd name="T10" fmla="*/ 350 w 1108"/>
                <a:gd name="T11" fmla="*/ 677 h 1047"/>
                <a:gd name="T12" fmla="*/ 266 w 1108"/>
                <a:gd name="T13" fmla="*/ 563 h 1047"/>
                <a:gd name="T14" fmla="*/ 188 w 1108"/>
                <a:gd name="T15" fmla="*/ 447 h 1047"/>
                <a:gd name="T16" fmla="*/ 122 w 1108"/>
                <a:gd name="T17" fmla="*/ 325 h 1047"/>
                <a:gd name="T18" fmla="*/ 65 w 1108"/>
                <a:gd name="T19" fmla="*/ 211 h 1047"/>
                <a:gd name="T20" fmla="*/ 21 w 1108"/>
                <a:gd name="T21" fmla="*/ 101 h 1047"/>
                <a:gd name="T22" fmla="*/ 0 w 1108"/>
                <a:gd name="T23" fmla="*/ 0 h 1047"/>
                <a:gd name="T24" fmla="*/ 109 w 1108"/>
                <a:gd name="T25" fmla="*/ 217 h 1047"/>
                <a:gd name="T26" fmla="*/ 209 w 1108"/>
                <a:gd name="T27" fmla="*/ 378 h 1047"/>
                <a:gd name="T28" fmla="*/ 294 w 1108"/>
                <a:gd name="T29" fmla="*/ 500 h 1047"/>
                <a:gd name="T30" fmla="*/ 373 w 1108"/>
                <a:gd name="T31" fmla="*/ 590 h 1047"/>
                <a:gd name="T32" fmla="*/ 441 w 1108"/>
                <a:gd name="T33" fmla="*/ 661 h 1047"/>
                <a:gd name="T34" fmla="*/ 506 w 1108"/>
                <a:gd name="T35" fmla="*/ 713 h 1047"/>
                <a:gd name="T36" fmla="*/ 564 w 1108"/>
                <a:gd name="T37" fmla="*/ 754 h 1047"/>
                <a:gd name="T38" fmla="*/ 620 w 1108"/>
                <a:gd name="T39" fmla="*/ 801 h 1047"/>
                <a:gd name="T40" fmla="*/ 754 w 1108"/>
                <a:gd name="T41" fmla="*/ 899 h 1047"/>
                <a:gd name="T42" fmla="*/ 925 w 1108"/>
                <a:gd name="T43" fmla="*/ 977 h 1047"/>
                <a:gd name="T44" fmla="*/ 1108 w 1108"/>
                <a:gd name="T45" fmla="*/ 1047 h 1047"/>
                <a:gd name="T46" fmla="*/ 784 w 1108"/>
                <a:gd name="T47" fmla="*/ 1047 h 1047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1108" h="1047">
                  <a:moveTo>
                    <a:pt x="784" y="1047"/>
                  </a:moveTo>
                  <a:lnTo>
                    <a:pt x="692" y="1011"/>
                  </a:lnTo>
                  <a:lnTo>
                    <a:pt x="607" y="945"/>
                  </a:lnTo>
                  <a:lnTo>
                    <a:pt x="517" y="861"/>
                  </a:lnTo>
                  <a:lnTo>
                    <a:pt x="432" y="776"/>
                  </a:lnTo>
                  <a:lnTo>
                    <a:pt x="350" y="677"/>
                  </a:lnTo>
                  <a:lnTo>
                    <a:pt x="266" y="563"/>
                  </a:lnTo>
                  <a:lnTo>
                    <a:pt x="188" y="447"/>
                  </a:lnTo>
                  <a:lnTo>
                    <a:pt x="122" y="325"/>
                  </a:lnTo>
                  <a:lnTo>
                    <a:pt x="65" y="211"/>
                  </a:lnTo>
                  <a:lnTo>
                    <a:pt x="21" y="101"/>
                  </a:lnTo>
                  <a:lnTo>
                    <a:pt x="0" y="0"/>
                  </a:lnTo>
                  <a:lnTo>
                    <a:pt x="109" y="217"/>
                  </a:lnTo>
                  <a:lnTo>
                    <a:pt x="209" y="378"/>
                  </a:lnTo>
                  <a:lnTo>
                    <a:pt x="294" y="500"/>
                  </a:lnTo>
                  <a:lnTo>
                    <a:pt x="373" y="590"/>
                  </a:lnTo>
                  <a:lnTo>
                    <a:pt x="441" y="661"/>
                  </a:lnTo>
                  <a:lnTo>
                    <a:pt x="506" y="713"/>
                  </a:lnTo>
                  <a:lnTo>
                    <a:pt x="564" y="754"/>
                  </a:lnTo>
                  <a:lnTo>
                    <a:pt x="620" y="801"/>
                  </a:lnTo>
                  <a:lnTo>
                    <a:pt x="754" y="899"/>
                  </a:lnTo>
                  <a:lnTo>
                    <a:pt x="925" y="977"/>
                  </a:lnTo>
                  <a:lnTo>
                    <a:pt x="1108" y="1047"/>
                  </a:lnTo>
                  <a:lnTo>
                    <a:pt x="784" y="1047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grpSp>
          <p:nvGrpSpPr>
            <p:cNvPr id="12" name="Group 17"/>
            <p:cNvGrpSpPr>
              <a:grpSpLocks/>
            </p:cNvGrpSpPr>
            <p:nvPr userDrawn="1"/>
          </p:nvGrpSpPr>
          <p:grpSpPr bwMode="auto">
            <a:xfrm rot="3220060">
              <a:off x="2631" y="754"/>
              <a:ext cx="569" cy="637"/>
              <a:chOff x="1727" y="866"/>
              <a:chExt cx="129" cy="157"/>
            </a:xfrm>
          </p:grpSpPr>
          <p:sp>
            <p:nvSpPr>
              <p:cNvPr id="36" name="Freeform 1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0 w 83"/>
                  <a:gd name="T1" fmla="*/ 1 h 117"/>
                  <a:gd name="T2" fmla="*/ 0 w 83"/>
                  <a:gd name="T3" fmla="*/ 0 h 117"/>
                  <a:gd name="T4" fmla="*/ 0 w 83"/>
                  <a:gd name="T5" fmla="*/ 1 h 117"/>
                  <a:gd name="T6" fmla="*/ 0 w 83"/>
                  <a:gd name="T7" fmla="*/ 1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37" name="Freeform 1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1 h 98"/>
                  <a:gd name="T2" fmla="*/ 1 w 140"/>
                  <a:gd name="T3" fmla="*/ 0 h 98"/>
                  <a:gd name="T4" fmla="*/ 1 w 140"/>
                  <a:gd name="T5" fmla="*/ 1 h 98"/>
                  <a:gd name="T6" fmla="*/ 0 w 140"/>
                  <a:gd name="T7" fmla="*/ 1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38" name="Freeform 2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 w 145"/>
                  <a:gd name="T3" fmla="*/ 0 h 49"/>
                  <a:gd name="T4" fmla="*/ 1 w 145"/>
                  <a:gd name="T5" fmla="*/ 1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</p:grpSp>
        <p:grpSp>
          <p:nvGrpSpPr>
            <p:cNvPr id="13" name="Group 21"/>
            <p:cNvGrpSpPr>
              <a:grpSpLocks/>
            </p:cNvGrpSpPr>
            <p:nvPr userDrawn="1"/>
          </p:nvGrpSpPr>
          <p:grpSpPr bwMode="auto">
            <a:xfrm rot="-6691250">
              <a:off x="3637" y="132"/>
              <a:ext cx="356" cy="607"/>
              <a:chOff x="1727" y="866"/>
              <a:chExt cx="129" cy="157"/>
            </a:xfrm>
          </p:grpSpPr>
          <p:sp>
            <p:nvSpPr>
              <p:cNvPr id="33" name="Freeform 22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0 w 83"/>
                  <a:gd name="T1" fmla="*/ 1 h 117"/>
                  <a:gd name="T2" fmla="*/ 0 w 83"/>
                  <a:gd name="T3" fmla="*/ 0 h 117"/>
                  <a:gd name="T4" fmla="*/ 0 w 83"/>
                  <a:gd name="T5" fmla="*/ 1 h 117"/>
                  <a:gd name="T6" fmla="*/ 0 w 83"/>
                  <a:gd name="T7" fmla="*/ 1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34" name="Freeform 23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1 h 98"/>
                  <a:gd name="T2" fmla="*/ 1 w 140"/>
                  <a:gd name="T3" fmla="*/ 0 h 98"/>
                  <a:gd name="T4" fmla="*/ 1 w 140"/>
                  <a:gd name="T5" fmla="*/ 1 h 98"/>
                  <a:gd name="T6" fmla="*/ 0 w 140"/>
                  <a:gd name="T7" fmla="*/ 1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35" name="Freeform 24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 w 145"/>
                  <a:gd name="T3" fmla="*/ 0 h 49"/>
                  <a:gd name="T4" fmla="*/ 1 w 145"/>
                  <a:gd name="T5" fmla="*/ 1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</p:grpSp>
        <p:grpSp>
          <p:nvGrpSpPr>
            <p:cNvPr id="14" name="Group 25"/>
            <p:cNvGrpSpPr>
              <a:grpSpLocks/>
            </p:cNvGrpSpPr>
            <p:nvPr userDrawn="1"/>
          </p:nvGrpSpPr>
          <p:grpSpPr bwMode="auto">
            <a:xfrm rot="8524840">
              <a:off x="668" y="3321"/>
              <a:ext cx="501" cy="502"/>
              <a:chOff x="1727" y="866"/>
              <a:chExt cx="129" cy="157"/>
            </a:xfrm>
          </p:grpSpPr>
          <p:sp>
            <p:nvSpPr>
              <p:cNvPr id="30" name="Freeform 26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0 w 83"/>
                  <a:gd name="T1" fmla="*/ 1 h 117"/>
                  <a:gd name="T2" fmla="*/ 0 w 83"/>
                  <a:gd name="T3" fmla="*/ 0 h 117"/>
                  <a:gd name="T4" fmla="*/ 0 w 83"/>
                  <a:gd name="T5" fmla="*/ 1 h 117"/>
                  <a:gd name="T6" fmla="*/ 0 w 83"/>
                  <a:gd name="T7" fmla="*/ 1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31" name="Freeform 27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1 h 98"/>
                  <a:gd name="T2" fmla="*/ 1 w 140"/>
                  <a:gd name="T3" fmla="*/ 0 h 98"/>
                  <a:gd name="T4" fmla="*/ 1 w 140"/>
                  <a:gd name="T5" fmla="*/ 1 h 98"/>
                  <a:gd name="T6" fmla="*/ 0 w 140"/>
                  <a:gd name="T7" fmla="*/ 1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32" name="Freeform 28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 w 145"/>
                  <a:gd name="T3" fmla="*/ 0 h 49"/>
                  <a:gd name="T4" fmla="*/ 1 w 145"/>
                  <a:gd name="T5" fmla="*/ 1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</p:grpSp>
        <p:grpSp>
          <p:nvGrpSpPr>
            <p:cNvPr id="15" name="Group 29"/>
            <p:cNvGrpSpPr>
              <a:grpSpLocks/>
            </p:cNvGrpSpPr>
            <p:nvPr userDrawn="1"/>
          </p:nvGrpSpPr>
          <p:grpSpPr bwMode="auto">
            <a:xfrm rot="4106450" flipH="1">
              <a:off x="393" y="262"/>
              <a:ext cx="709" cy="892"/>
              <a:chOff x="1727" y="866"/>
              <a:chExt cx="129" cy="157"/>
            </a:xfrm>
          </p:grpSpPr>
          <p:sp>
            <p:nvSpPr>
              <p:cNvPr id="27" name="Freeform 30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0 w 83"/>
                  <a:gd name="T1" fmla="*/ 1 h 117"/>
                  <a:gd name="T2" fmla="*/ 0 w 83"/>
                  <a:gd name="T3" fmla="*/ 0 h 117"/>
                  <a:gd name="T4" fmla="*/ 0 w 83"/>
                  <a:gd name="T5" fmla="*/ 1 h 117"/>
                  <a:gd name="T6" fmla="*/ 0 w 83"/>
                  <a:gd name="T7" fmla="*/ 1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28" name="Freeform 31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1 h 98"/>
                  <a:gd name="T2" fmla="*/ 1 w 140"/>
                  <a:gd name="T3" fmla="*/ 0 h 98"/>
                  <a:gd name="T4" fmla="*/ 1 w 140"/>
                  <a:gd name="T5" fmla="*/ 1 h 98"/>
                  <a:gd name="T6" fmla="*/ 0 w 140"/>
                  <a:gd name="T7" fmla="*/ 1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29" name="Freeform 3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 w 145"/>
                  <a:gd name="T3" fmla="*/ 0 h 49"/>
                  <a:gd name="T4" fmla="*/ 1 w 145"/>
                  <a:gd name="T5" fmla="*/ 1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</p:grpSp>
        <p:grpSp>
          <p:nvGrpSpPr>
            <p:cNvPr id="16" name="Group 33"/>
            <p:cNvGrpSpPr>
              <a:grpSpLocks/>
            </p:cNvGrpSpPr>
            <p:nvPr userDrawn="1"/>
          </p:nvGrpSpPr>
          <p:grpSpPr bwMode="auto">
            <a:xfrm rot="10015322" flipH="1">
              <a:off x="4625" y="2382"/>
              <a:ext cx="709" cy="892"/>
              <a:chOff x="1727" y="866"/>
              <a:chExt cx="129" cy="157"/>
            </a:xfrm>
          </p:grpSpPr>
          <p:sp>
            <p:nvSpPr>
              <p:cNvPr id="24" name="Freeform 3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0 w 83"/>
                  <a:gd name="T1" fmla="*/ 1 h 117"/>
                  <a:gd name="T2" fmla="*/ 0 w 83"/>
                  <a:gd name="T3" fmla="*/ 0 h 117"/>
                  <a:gd name="T4" fmla="*/ 0 w 83"/>
                  <a:gd name="T5" fmla="*/ 1 h 117"/>
                  <a:gd name="T6" fmla="*/ 0 w 83"/>
                  <a:gd name="T7" fmla="*/ 1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25" name="Freeform 3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1 h 98"/>
                  <a:gd name="T2" fmla="*/ 1 w 140"/>
                  <a:gd name="T3" fmla="*/ 0 h 98"/>
                  <a:gd name="T4" fmla="*/ 1 w 140"/>
                  <a:gd name="T5" fmla="*/ 1 h 98"/>
                  <a:gd name="T6" fmla="*/ 0 w 140"/>
                  <a:gd name="T7" fmla="*/ 1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26" name="Freeform 3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 w 145"/>
                  <a:gd name="T3" fmla="*/ 0 h 49"/>
                  <a:gd name="T4" fmla="*/ 1 w 145"/>
                  <a:gd name="T5" fmla="*/ 1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</p:grpSp>
        <p:sp>
          <p:nvSpPr>
            <p:cNvPr id="17" name="Freeform 37"/>
            <p:cNvSpPr>
              <a:spLocks/>
            </p:cNvSpPr>
            <p:nvPr userDrawn="1"/>
          </p:nvSpPr>
          <p:spPr bwMode="ltGray">
            <a:xfrm>
              <a:off x="1217" y="2"/>
              <a:ext cx="862" cy="886"/>
            </a:xfrm>
            <a:custGeom>
              <a:avLst/>
              <a:gdLst>
                <a:gd name="T0" fmla="*/ 0 w 862"/>
                <a:gd name="T1" fmla="*/ 0 h 886"/>
                <a:gd name="T2" fmla="*/ 6 w 862"/>
                <a:gd name="T3" fmla="*/ 107 h 886"/>
                <a:gd name="T4" fmla="*/ 37 w 862"/>
                <a:gd name="T5" fmla="*/ 262 h 886"/>
                <a:gd name="T6" fmla="*/ 83 w 862"/>
                <a:gd name="T7" fmla="*/ 410 h 886"/>
                <a:gd name="T8" fmla="*/ 149 w 862"/>
                <a:gd name="T9" fmla="*/ 546 h 886"/>
                <a:gd name="T10" fmla="*/ 237 w 862"/>
                <a:gd name="T11" fmla="*/ 666 h 886"/>
                <a:gd name="T12" fmla="*/ 338 w 862"/>
                <a:gd name="T13" fmla="*/ 764 h 886"/>
                <a:gd name="T14" fmla="*/ 450 w 862"/>
                <a:gd name="T15" fmla="*/ 838 h 886"/>
                <a:gd name="T16" fmla="*/ 579 w 862"/>
                <a:gd name="T17" fmla="*/ 879 h 886"/>
                <a:gd name="T18" fmla="*/ 714 w 862"/>
                <a:gd name="T19" fmla="*/ 886 h 886"/>
                <a:gd name="T20" fmla="*/ 862 w 862"/>
                <a:gd name="T21" fmla="*/ 851 h 886"/>
                <a:gd name="T22" fmla="*/ 784 w 862"/>
                <a:gd name="T23" fmla="*/ 856 h 886"/>
                <a:gd name="T24" fmla="*/ 700 w 862"/>
                <a:gd name="T25" fmla="*/ 835 h 886"/>
                <a:gd name="T26" fmla="*/ 621 w 862"/>
                <a:gd name="T27" fmla="*/ 794 h 886"/>
                <a:gd name="T28" fmla="*/ 542 w 862"/>
                <a:gd name="T29" fmla="*/ 728 h 886"/>
                <a:gd name="T30" fmla="*/ 466 w 862"/>
                <a:gd name="T31" fmla="*/ 649 h 886"/>
                <a:gd name="T32" fmla="*/ 397 w 862"/>
                <a:gd name="T33" fmla="*/ 557 h 886"/>
                <a:gd name="T34" fmla="*/ 334 w 862"/>
                <a:gd name="T35" fmla="*/ 454 h 886"/>
                <a:gd name="T36" fmla="*/ 279 w 862"/>
                <a:gd name="T37" fmla="*/ 339 h 886"/>
                <a:gd name="T38" fmla="*/ 238 w 862"/>
                <a:gd name="T39" fmla="*/ 225 h 886"/>
                <a:gd name="T40" fmla="*/ 205 w 862"/>
                <a:gd name="T41" fmla="*/ 105 h 886"/>
                <a:gd name="T42" fmla="*/ 184 w 862"/>
                <a:gd name="T43" fmla="*/ 3 h 88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862" h="886">
                  <a:moveTo>
                    <a:pt x="0" y="0"/>
                  </a:moveTo>
                  <a:lnTo>
                    <a:pt x="6" y="107"/>
                  </a:lnTo>
                  <a:lnTo>
                    <a:pt x="37" y="262"/>
                  </a:lnTo>
                  <a:lnTo>
                    <a:pt x="83" y="410"/>
                  </a:lnTo>
                  <a:lnTo>
                    <a:pt x="149" y="546"/>
                  </a:lnTo>
                  <a:lnTo>
                    <a:pt x="237" y="666"/>
                  </a:lnTo>
                  <a:lnTo>
                    <a:pt x="338" y="764"/>
                  </a:lnTo>
                  <a:lnTo>
                    <a:pt x="450" y="838"/>
                  </a:lnTo>
                  <a:lnTo>
                    <a:pt x="579" y="879"/>
                  </a:lnTo>
                  <a:lnTo>
                    <a:pt x="714" y="886"/>
                  </a:lnTo>
                  <a:lnTo>
                    <a:pt x="862" y="851"/>
                  </a:lnTo>
                  <a:lnTo>
                    <a:pt x="784" y="856"/>
                  </a:lnTo>
                  <a:lnTo>
                    <a:pt x="700" y="835"/>
                  </a:lnTo>
                  <a:lnTo>
                    <a:pt x="621" y="794"/>
                  </a:lnTo>
                  <a:lnTo>
                    <a:pt x="542" y="728"/>
                  </a:lnTo>
                  <a:lnTo>
                    <a:pt x="466" y="649"/>
                  </a:lnTo>
                  <a:lnTo>
                    <a:pt x="397" y="557"/>
                  </a:lnTo>
                  <a:lnTo>
                    <a:pt x="334" y="454"/>
                  </a:lnTo>
                  <a:lnTo>
                    <a:pt x="279" y="339"/>
                  </a:lnTo>
                  <a:lnTo>
                    <a:pt x="238" y="225"/>
                  </a:lnTo>
                  <a:lnTo>
                    <a:pt x="205" y="105"/>
                  </a:lnTo>
                  <a:lnTo>
                    <a:pt x="184" y="3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8" name="Freeform 38"/>
            <p:cNvSpPr>
              <a:spLocks/>
            </p:cNvSpPr>
            <p:nvPr userDrawn="1"/>
          </p:nvSpPr>
          <p:spPr bwMode="ltGray">
            <a:xfrm rot="9832527" flipV="1">
              <a:off x="2158" y="102"/>
              <a:ext cx="681" cy="593"/>
            </a:xfrm>
            <a:custGeom>
              <a:avLst/>
              <a:gdLst>
                <a:gd name="T0" fmla="*/ 0 w 257"/>
                <a:gd name="T1" fmla="*/ 0 h 237"/>
                <a:gd name="T2" fmla="*/ 0 w 257"/>
                <a:gd name="T3" fmla="*/ 2147483646 h 237"/>
                <a:gd name="T4" fmla="*/ 2147483646 w 257"/>
                <a:gd name="T5" fmla="*/ 2147483646 h 237"/>
                <a:gd name="T6" fmla="*/ 2147483646 w 257"/>
                <a:gd name="T7" fmla="*/ 2147483646 h 237"/>
                <a:gd name="T8" fmla="*/ 2147483646 w 257"/>
                <a:gd name="T9" fmla="*/ 2147483646 h 237"/>
                <a:gd name="T10" fmla="*/ 2147483646 w 257"/>
                <a:gd name="T11" fmla="*/ 2147483646 h 237"/>
                <a:gd name="T12" fmla="*/ 2147483646 w 257"/>
                <a:gd name="T13" fmla="*/ 2147483646 h 237"/>
                <a:gd name="T14" fmla="*/ 2147483646 w 257"/>
                <a:gd name="T15" fmla="*/ 2147483646 h 237"/>
                <a:gd name="T16" fmla="*/ 2147483646 w 257"/>
                <a:gd name="T17" fmla="*/ 2147483646 h 237"/>
                <a:gd name="T18" fmla="*/ 2147483646 w 257"/>
                <a:gd name="T19" fmla="*/ 2147483646 h 237"/>
                <a:gd name="T20" fmla="*/ 2147483646 w 257"/>
                <a:gd name="T21" fmla="*/ 2147483646 h 237"/>
                <a:gd name="T22" fmla="*/ 2147483646 w 257"/>
                <a:gd name="T23" fmla="*/ 2147483646 h 237"/>
                <a:gd name="T24" fmla="*/ 2147483646 w 257"/>
                <a:gd name="T25" fmla="*/ 2147483646 h 237"/>
                <a:gd name="T26" fmla="*/ 2147483646 w 257"/>
                <a:gd name="T27" fmla="*/ 2147483646 h 237"/>
                <a:gd name="T28" fmla="*/ 2147483646 w 257"/>
                <a:gd name="T29" fmla="*/ 2147483646 h 237"/>
                <a:gd name="T30" fmla="*/ 2147483646 w 257"/>
                <a:gd name="T31" fmla="*/ 2147483646 h 237"/>
                <a:gd name="T32" fmla="*/ 2147483646 w 257"/>
                <a:gd name="T33" fmla="*/ 2147483646 h 237"/>
                <a:gd name="T34" fmla="*/ 2147483646 w 257"/>
                <a:gd name="T35" fmla="*/ 2147483646 h 237"/>
                <a:gd name="T36" fmla="*/ 2147483646 w 257"/>
                <a:gd name="T37" fmla="*/ 2147483646 h 237"/>
                <a:gd name="T38" fmla="*/ 2147483646 w 257"/>
                <a:gd name="T39" fmla="*/ 2147483646 h 237"/>
                <a:gd name="T40" fmla="*/ 2147483646 w 257"/>
                <a:gd name="T41" fmla="*/ 2147483646 h 237"/>
                <a:gd name="T42" fmla="*/ 2147483646 w 257"/>
                <a:gd name="T43" fmla="*/ 2147483646 h 237"/>
                <a:gd name="T44" fmla="*/ 2147483646 w 257"/>
                <a:gd name="T45" fmla="*/ 2147483646 h 237"/>
                <a:gd name="T46" fmla="*/ 2147483646 w 257"/>
                <a:gd name="T47" fmla="*/ 2147483646 h 237"/>
                <a:gd name="T48" fmla="*/ 2147483646 w 257"/>
                <a:gd name="T49" fmla="*/ 2147483646 h 237"/>
                <a:gd name="T50" fmla="*/ 2147483646 w 257"/>
                <a:gd name="T51" fmla="*/ 2147483646 h 237"/>
                <a:gd name="T52" fmla="*/ 2147483646 w 257"/>
                <a:gd name="T53" fmla="*/ 2147483646 h 237"/>
                <a:gd name="T54" fmla="*/ 2147483646 w 257"/>
                <a:gd name="T55" fmla="*/ 2147483646 h 237"/>
                <a:gd name="T56" fmla="*/ 2147483646 w 257"/>
                <a:gd name="T57" fmla="*/ 2147483646 h 237"/>
                <a:gd name="T58" fmla="*/ 2147483646 w 257"/>
                <a:gd name="T59" fmla="*/ 2147483646 h 237"/>
                <a:gd name="T60" fmla="*/ 2147483646 w 257"/>
                <a:gd name="T61" fmla="*/ 2147483646 h 237"/>
                <a:gd name="T62" fmla="*/ 2147483646 w 257"/>
                <a:gd name="T63" fmla="*/ 2147483646 h 237"/>
                <a:gd name="T64" fmla="*/ 0 w 257"/>
                <a:gd name="T65" fmla="*/ 0 h 23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9" name="Freeform 39"/>
            <p:cNvSpPr>
              <a:spLocks/>
            </p:cNvSpPr>
            <p:nvPr userDrawn="1"/>
          </p:nvSpPr>
          <p:spPr bwMode="ltGray">
            <a:xfrm rot="9832527" flipV="1">
              <a:off x="1997" y="858"/>
              <a:ext cx="330" cy="278"/>
            </a:xfrm>
            <a:custGeom>
              <a:avLst/>
              <a:gdLst>
                <a:gd name="T0" fmla="*/ 2147483646 w 124"/>
                <a:gd name="T1" fmla="*/ 0 h 110"/>
                <a:gd name="T2" fmla="*/ 2147483646 w 124"/>
                <a:gd name="T3" fmla="*/ 2147483646 h 110"/>
                <a:gd name="T4" fmla="*/ 2147483646 w 124"/>
                <a:gd name="T5" fmla="*/ 2147483646 h 110"/>
                <a:gd name="T6" fmla="*/ 2147483646 w 124"/>
                <a:gd name="T7" fmla="*/ 2147483646 h 110"/>
                <a:gd name="T8" fmla="*/ 2147483646 w 124"/>
                <a:gd name="T9" fmla="*/ 2147483646 h 110"/>
                <a:gd name="T10" fmla="*/ 2147483646 w 124"/>
                <a:gd name="T11" fmla="*/ 2147483646 h 110"/>
                <a:gd name="T12" fmla="*/ 2147483646 w 124"/>
                <a:gd name="T13" fmla="*/ 2147483646 h 110"/>
                <a:gd name="T14" fmla="*/ 2147483646 w 124"/>
                <a:gd name="T15" fmla="*/ 2147483646 h 110"/>
                <a:gd name="T16" fmla="*/ 2147483646 w 124"/>
                <a:gd name="T17" fmla="*/ 2147483646 h 110"/>
                <a:gd name="T18" fmla="*/ 0 w 124"/>
                <a:gd name="T19" fmla="*/ 2147483646 h 110"/>
                <a:gd name="T20" fmla="*/ 2147483646 w 124"/>
                <a:gd name="T21" fmla="*/ 2147483646 h 110"/>
                <a:gd name="T22" fmla="*/ 2147483646 w 124"/>
                <a:gd name="T23" fmla="*/ 2147483646 h 110"/>
                <a:gd name="T24" fmla="*/ 2147483646 w 124"/>
                <a:gd name="T25" fmla="*/ 2147483646 h 110"/>
                <a:gd name="T26" fmla="*/ 2147483646 w 124"/>
                <a:gd name="T27" fmla="*/ 2147483646 h 110"/>
                <a:gd name="T28" fmla="*/ 2147483646 w 124"/>
                <a:gd name="T29" fmla="*/ 2147483646 h 110"/>
                <a:gd name="T30" fmla="*/ 2147483646 w 124"/>
                <a:gd name="T31" fmla="*/ 2147483646 h 110"/>
                <a:gd name="T32" fmla="*/ 2147483646 w 124"/>
                <a:gd name="T33" fmla="*/ 2147483646 h 110"/>
                <a:gd name="T34" fmla="*/ 2147483646 w 124"/>
                <a:gd name="T35" fmla="*/ 2147483646 h 110"/>
                <a:gd name="T36" fmla="*/ 2147483646 w 124"/>
                <a:gd name="T37" fmla="*/ 2147483646 h 110"/>
                <a:gd name="T38" fmla="*/ 2147483646 w 124"/>
                <a:gd name="T39" fmla="*/ 2147483646 h 110"/>
                <a:gd name="T40" fmla="*/ 2147483646 w 124"/>
                <a:gd name="T41" fmla="*/ 2147483646 h 110"/>
                <a:gd name="T42" fmla="*/ 2147483646 w 124"/>
                <a:gd name="T43" fmla="*/ 2147483646 h 110"/>
                <a:gd name="T44" fmla="*/ 2147483646 w 124"/>
                <a:gd name="T45" fmla="*/ 2147483646 h 110"/>
                <a:gd name="T46" fmla="*/ 2147483646 w 124"/>
                <a:gd name="T47" fmla="*/ 2147483646 h 110"/>
                <a:gd name="T48" fmla="*/ 2147483646 w 124"/>
                <a:gd name="T49" fmla="*/ 2147483646 h 110"/>
                <a:gd name="T50" fmla="*/ 2147483646 w 124"/>
                <a:gd name="T51" fmla="*/ 2147483646 h 110"/>
                <a:gd name="T52" fmla="*/ 2147483646 w 124"/>
                <a:gd name="T53" fmla="*/ 2147483646 h 110"/>
                <a:gd name="T54" fmla="*/ 2147483646 w 124"/>
                <a:gd name="T55" fmla="*/ 2147483646 h 110"/>
                <a:gd name="T56" fmla="*/ 2147483646 w 124"/>
                <a:gd name="T57" fmla="*/ 2147483646 h 110"/>
                <a:gd name="T58" fmla="*/ 2147483646 w 124"/>
                <a:gd name="T59" fmla="*/ 0 h 110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0" name="Freeform 40"/>
            <p:cNvSpPr>
              <a:spLocks/>
            </p:cNvSpPr>
            <p:nvPr userDrawn="1"/>
          </p:nvSpPr>
          <p:spPr bwMode="ltGray">
            <a:xfrm rot="9832527" flipV="1">
              <a:off x="2224" y="808"/>
              <a:ext cx="123" cy="233"/>
            </a:xfrm>
            <a:custGeom>
              <a:avLst/>
              <a:gdLst>
                <a:gd name="T0" fmla="*/ 2147483646 w 46"/>
                <a:gd name="T1" fmla="*/ 0 h 94"/>
                <a:gd name="T2" fmla="*/ 2147483646 w 46"/>
                <a:gd name="T3" fmla="*/ 2147483646 h 94"/>
                <a:gd name="T4" fmla="*/ 2147483646 w 46"/>
                <a:gd name="T5" fmla="*/ 2147483646 h 94"/>
                <a:gd name="T6" fmla="*/ 2147483646 w 46"/>
                <a:gd name="T7" fmla="*/ 2147483646 h 94"/>
                <a:gd name="T8" fmla="*/ 0 w 46"/>
                <a:gd name="T9" fmla="*/ 2147483646 h 94"/>
                <a:gd name="T10" fmla="*/ 2147483646 w 46"/>
                <a:gd name="T11" fmla="*/ 2147483646 h 94"/>
                <a:gd name="T12" fmla="*/ 2147483646 w 46"/>
                <a:gd name="T13" fmla="*/ 2147483646 h 94"/>
                <a:gd name="T14" fmla="*/ 2147483646 w 46"/>
                <a:gd name="T15" fmla="*/ 2147483646 h 94"/>
                <a:gd name="T16" fmla="*/ 2147483646 w 46"/>
                <a:gd name="T17" fmla="*/ 2147483646 h 94"/>
                <a:gd name="T18" fmla="*/ 2147483646 w 46"/>
                <a:gd name="T19" fmla="*/ 2147483646 h 94"/>
                <a:gd name="T20" fmla="*/ 2147483646 w 46"/>
                <a:gd name="T21" fmla="*/ 2147483646 h 94"/>
                <a:gd name="T22" fmla="*/ 2147483646 w 46"/>
                <a:gd name="T23" fmla="*/ 2147483646 h 94"/>
                <a:gd name="T24" fmla="*/ 2147483646 w 46"/>
                <a:gd name="T25" fmla="*/ 0 h 9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1" name="Freeform 41"/>
            <p:cNvSpPr>
              <a:spLocks/>
            </p:cNvSpPr>
            <p:nvPr userDrawn="1"/>
          </p:nvSpPr>
          <p:spPr bwMode="ltGray">
            <a:xfrm>
              <a:off x="1603" y="0"/>
              <a:ext cx="124" cy="121"/>
            </a:xfrm>
            <a:custGeom>
              <a:avLst/>
              <a:gdLst>
                <a:gd name="T0" fmla="*/ 124 w 124"/>
                <a:gd name="T1" fmla="*/ 0 h 121"/>
                <a:gd name="T2" fmla="*/ 113 w 124"/>
                <a:gd name="T3" fmla="*/ 9 h 121"/>
                <a:gd name="T4" fmla="*/ 99 w 124"/>
                <a:gd name="T5" fmla="*/ 25 h 121"/>
                <a:gd name="T6" fmla="*/ 81 w 124"/>
                <a:gd name="T7" fmla="*/ 41 h 121"/>
                <a:gd name="T8" fmla="*/ 63 w 124"/>
                <a:gd name="T9" fmla="*/ 54 h 121"/>
                <a:gd name="T10" fmla="*/ 41 w 124"/>
                <a:gd name="T11" fmla="*/ 66 h 121"/>
                <a:gd name="T12" fmla="*/ 22 w 124"/>
                <a:gd name="T13" fmla="*/ 74 h 121"/>
                <a:gd name="T14" fmla="*/ 0 w 124"/>
                <a:gd name="T15" fmla="*/ 75 h 121"/>
                <a:gd name="T16" fmla="*/ 10 w 124"/>
                <a:gd name="T17" fmla="*/ 96 h 121"/>
                <a:gd name="T18" fmla="*/ 23 w 124"/>
                <a:gd name="T19" fmla="*/ 113 h 121"/>
                <a:gd name="T20" fmla="*/ 41 w 124"/>
                <a:gd name="T21" fmla="*/ 121 h 121"/>
                <a:gd name="T22" fmla="*/ 60 w 124"/>
                <a:gd name="T23" fmla="*/ 121 h 121"/>
                <a:gd name="T24" fmla="*/ 83 w 124"/>
                <a:gd name="T25" fmla="*/ 111 h 121"/>
                <a:gd name="T26" fmla="*/ 101 w 124"/>
                <a:gd name="T27" fmla="*/ 88 h 121"/>
                <a:gd name="T28" fmla="*/ 116 w 124"/>
                <a:gd name="T29" fmla="*/ 53 h 121"/>
                <a:gd name="T30" fmla="*/ 124 w 124"/>
                <a:gd name="T31" fmla="*/ 0 h 12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24" h="121">
                  <a:moveTo>
                    <a:pt x="124" y="0"/>
                  </a:moveTo>
                  <a:lnTo>
                    <a:pt x="113" y="9"/>
                  </a:lnTo>
                  <a:lnTo>
                    <a:pt x="99" y="25"/>
                  </a:lnTo>
                  <a:lnTo>
                    <a:pt x="81" y="41"/>
                  </a:lnTo>
                  <a:lnTo>
                    <a:pt x="63" y="54"/>
                  </a:lnTo>
                  <a:lnTo>
                    <a:pt x="41" y="66"/>
                  </a:lnTo>
                  <a:lnTo>
                    <a:pt x="22" y="74"/>
                  </a:lnTo>
                  <a:lnTo>
                    <a:pt x="0" y="75"/>
                  </a:lnTo>
                  <a:lnTo>
                    <a:pt x="10" y="96"/>
                  </a:lnTo>
                  <a:lnTo>
                    <a:pt x="23" y="113"/>
                  </a:lnTo>
                  <a:lnTo>
                    <a:pt x="41" y="121"/>
                  </a:lnTo>
                  <a:lnTo>
                    <a:pt x="60" y="121"/>
                  </a:lnTo>
                  <a:lnTo>
                    <a:pt x="83" y="111"/>
                  </a:lnTo>
                  <a:lnTo>
                    <a:pt x="101" y="88"/>
                  </a:lnTo>
                  <a:lnTo>
                    <a:pt x="116" y="53"/>
                  </a:lnTo>
                  <a:lnTo>
                    <a:pt x="12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2" name="Freeform 42"/>
            <p:cNvSpPr>
              <a:spLocks/>
            </p:cNvSpPr>
            <p:nvPr userDrawn="1"/>
          </p:nvSpPr>
          <p:spPr bwMode="ltGray">
            <a:xfrm rot="9832527" flipV="1">
              <a:off x="2173" y="1238"/>
              <a:ext cx="393" cy="2300"/>
            </a:xfrm>
            <a:custGeom>
              <a:avLst/>
              <a:gdLst>
                <a:gd name="T0" fmla="*/ 0 w 149"/>
                <a:gd name="T1" fmla="*/ 0 h 704"/>
                <a:gd name="T2" fmla="*/ 2147483646 w 149"/>
                <a:gd name="T3" fmla="*/ 2147483646 h 704"/>
                <a:gd name="T4" fmla="*/ 2147483646 w 149"/>
                <a:gd name="T5" fmla="*/ 2147483646 h 704"/>
                <a:gd name="T6" fmla="*/ 2147483646 w 149"/>
                <a:gd name="T7" fmla="*/ 2147483646 h 704"/>
                <a:gd name="T8" fmla="*/ 2147483646 w 149"/>
                <a:gd name="T9" fmla="*/ 2147483646 h 704"/>
                <a:gd name="T10" fmla="*/ 2147483646 w 149"/>
                <a:gd name="T11" fmla="*/ 2147483646 h 704"/>
                <a:gd name="T12" fmla="*/ 2147483646 w 149"/>
                <a:gd name="T13" fmla="*/ 2147483646 h 704"/>
                <a:gd name="T14" fmla="*/ 2147483646 w 149"/>
                <a:gd name="T15" fmla="*/ 2147483646 h 704"/>
                <a:gd name="T16" fmla="*/ 2147483646 w 149"/>
                <a:gd name="T17" fmla="*/ 2147483646 h 704"/>
                <a:gd name="T18" fmla="*/ 2147483646 w 149"/>
                <a:gd name="T19" fmla="*/ 2147483646 h 704"/>
                <a:gd name="T20" fmla="*/ 2147483646 w 149"/>
                <a:gd name="T21" fmla="*/ 2147483646 h 704"/>
                <a:gd name="T22" fmla="*/ 2147483646 w 149"/>
                <a:gd name="T23" fmla="*/ 2147483646 h 704"/>
                <a:gd name="T24" fmla="*/ 2147483646 w 149"/>
                <a:gd name="T25" fmla="*/ 2147483646 h 704"/>
                <a:gd name="T26" fmla="*/ 2147483646 w 149"/>
                <a:gd name="T27" fmla="*/ 2147483646 h 704"/>
                <a:gd name="T28" fmla="*/ 2147483646 w 149"/>
                <a:gd name="T29" fmla="*/ 2147483646 h 704"/>
                <a:gd name="T30" fmla="*/ 2147483646 w 149"/>
                <a:gd name="T31" fmla="*/ 2147483646 h 704"/>
                <a:gd name="T32" fmla="*/ 2147483646 w 149"/>
                <a:gd name="T33" fmla="*/ 2147483646 h 704"/>
                <a:gd name="T34" fmla="*/ 2147483646 w 149"/>
                <a:gd name="T35" fmla="*/ 2147483646 h 704"/>
                <a:gd name="T36" fmla="*/ 2147483646 w 149"/>
                <a:gd name="T37" fmla="*/ 2147483646 h 704"/>
                <a:gd name="T38" fmla="*/ 2147483646 w 149"/>
                <a:gd name="T39" fmla="*/ 2147483646 h 704"/>
                <a:gd name="T40" fmla="*/ 2147483646 w 149"/>
                <a:gd name="T41" fmla="*/ 2147483646 h 704"/>
                <a:gd name="T42" fmla="*/ 2147483646 w 149"/>
                <a:gd name="T43" fmla="*/ 2147483646 h 704"/>
                <a:gd name="T44" fmla="*/ 2147483646 w 149"/>
                <a:gd name="T45" fmla="*/ 2147483646 h 704"/>
                <a:gd name="T46" fmla="*/ 2147483646 w 149"/>
                <a:gd name="T47" fmla="*/ 2147483646 h 704"/>
                <a:gd name="T48" fmla="*/ 2147483646 w 149"/>
                <a:gd name="T49" fmla="*/ 2147483646 h 704"/>
                <a:gd name="T50" fmla="*/ 2147483646 w 149"/>
                <a:gd name="T51" fmla="*/ 2147483646 h 704"/>
                <a:gd name="T52" fmla="*/ 2147483646 w 149"/>
                <a:gd name="T53" fmla="*/ 2147483646 h 704"/>
                <a:gd name="T54" fmla="*/ 2147483646 w 149"/>
                <a:gd name="T55" fmla="*/ 2147483646 h 704"/>
                <a:gd name="T56" fmla="*/ 2147483646 w 149"/>
                <a:gd name="T57" fmla="*/ 2147483646 h 704"/>
                <a:gd name="T58" fmla="*/ 2147483646 w 149"/>
                <a:gd name="T59" fmla="*/ 2147483646 h 704"/>
                <a:gd name="T60" fmla="*/ 2147483646 w 149"/>
                <a:gd name="T61" fmla="*/ 2147483646 h 704"/>
                <a:gd name="T62" fmla="*/ 2147483646 w 149"/>
                <a:gd name="T63" fmla="*/ 2147483646 h 704"/>
                <a:gd name="T64" fmla="*/ 2147483646 w 149"/>
                <a:gd name="T65" fmla="*/ 2147483646 h 704"/>
                <a:gd name="T66" fmla="*/ 2147483646 w 149"/>
                <a:gd name="T67" fmla="*/ 2147483646 h 704"/>
                <a:gd name="T68" fmla="*/ 2147483646 w 149"/>
                <a:gd name="T69" fmla="*/ 2147483646 h 704"/>
                <a:gd name="T70" fmla="*/ 2147483646 w 149"/>
                <a:gd name="T71" fmla="*/ 2147483646 h 704"/>
                <a:gd name="T72" fmla="*/ 2147483646 w 149"/>
                <a:gd name="T73" fmla="*/ 2147483646 h 704"/>
                <a:gd name="T74" fmla="*/ 2147483646 w 149"/>
                <a:gd name="T75" fmla="*/ 2147483646 h 704"/>
                <a:gd name="T76" fmla="*/ 2147483646 w 149"/>
                <a:gd name="T77" fmla="*/ 2147483646 h 704"/>
                <a:gd name="T78" fmla="*/ 2147483646 w 149"/>
                <a:gd name="T79" fmla="*/ 2147483646 h 704"/>
                <a:gd name="T80" fmla="*/ 2147483646 w 149"/>
                <a:gd name="T81" fmla="*/ 2147483646 h 704"/>
                <a:gd name="T82" fmla="*/ 0 w 149"/>
                <a:gd name="T83" fmla="*/ 0 h 704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149" h="704">
                  <a:moveTo>
                    <a:pt x="0" y="0"/>
                  </a:moveTo>
                  <a:lnTo>
                    <a:pt x="6" y="6"/>
                  </a:lnTo>
                  <a:lnTo>
                    <a:pt x="16" y="14"/>
                  </a:lnTo>
                  <a:lnTo>
                    <a:pt x="28" y="24"/>
                  </a:lnTo>
                  <a:lnTo>
                    <a:pt x="41" y="37"/>
                  </a:lnTo>
                  <a:lnTo>
                    <a:pt x="58" y="53"/>
                  </a:lnTo>
                  <a:lnTo>
                    <a:pt x="73" y="70"/>
                  </a:lnTo>
                  <a:lnTo>
                    <a:pt x="88" y="90"/>
                  </a:lnTo>
                  <a:lnTo>
                    <a:pt x="100" y="113"/>
                  </a:lnTo>
                  <a:lnTo>
                    <a:pt x="112" y="137"/>
                  </a:lnTo>
                  <a:lnTo>
                    <a:pt x="120" y="165"/>
                  </a:lnTo>
                  <a:lnTo>
                    <a:pt x="124" y="196"/>
                  </a:lnTo>
                  <a:lnTo>
                    <a:pt x="126" y="228"/>
                  </a:lnTo>
                  <a:lnTo>
                    <a:pt x="120" y="264"/>
                  </a:lnTo>
                  <a:lnTo>
                    <a:pt x="109" y="302"/>
                  </a:lnTo>
                  <a:lnTo>
                    <a:pt x="92" y="342"/>
                  </a:lnTo>
                  <a:lnTo>
                    <a:pt x="67" y="386"/>
                  </a:lnTo>
                  <a:lnTo>
                    <a:pt x="39" y="436"/>
                  </a:lnTo>
                  <a:lnTo>
                    <a:pt x="21" y="482"/>
                  </a:lnTo>
                  <a:lnTo>
                    <a:pt x="10" y="525"/>
                  </a:lnTo>
                  <a:lnTo>
                    <a:pt x="6" y="566"/>
                  </a:lnTo>
                  <a:lnTo>
                    <a:pt x="6" y="605"/>
                  </a:lnTo>
                  <a:lnTo>
                    <a:pt x="8" y="641"/>
                  </a:lnTo>
                  <a:lnTo>
                    <a:pt x="12" y="673"/>
                  </a:lnTo>
                  <a:lnTo>
                    <a:pt x="14" y="704"/>
                  </a:lnTo>
                  <a:lnTo>
                    <a:pt x="41" y="688"/>
                  </a:lnTo>
                  <a:lnTo>
                    <a:pt x="39" y="680"/>
                  </a:lnTo>
                  <a:lnTo>
                    <a:pt x="36" y="657"/>
                  </a:lnTo>
                  <a:lnTo>
                    <a:pt x="33" y="622"/>
                  </a:lnTo>
                  <a:lnTo>
                    <a:pt x="35" y="575"/>
                  </a:lnTo>
                  <a:lnTo>
                    <a:pt x="41" y="519"/>
                  </a:lnTo>
                  <a:lnTo>
                    <a:pt x="58" y="455"/>
                  </a:lnTo>
                  <a:lnTo>
                    <a:pt x="86" y="386"/>
                  </a:lnTo>
                  <a:lnTo>
                    <a:pt x="129" y="313"/>
                  </a:lnTo>
                  <a:lnTo>
                    <a:pt x="143" y="279"/>
                  </a:lnTo>
                  <a:lnTo>
                    <a:pt x="149" y="235"/>
                  </a:lnTo>
                  <a:lnTo>
                    <a:pt x="144" y="184"/>
                  </a:lnTo>
                  <a:lnTo>
                    <a:pt x="131" y="134"/>
                  </a:lnTo>
                  <a:lnTo>
                    <a:pt x="109" y="85"/>
                  </a:lnTo>
                  <a:lnTo>
                    <a:pt x="81" y="44"/>
                  </a:lnTo>
                  <a:lnTo>
                    <a:pt x="44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3" name="Freeform 43"/>
            <p:cNvSpPr>
              <a:spLocks/>
            </p:cNvSpPr>
            <p:nvPr userDrawn="1"/>
          </p:nvSpPr>
          <p:spPr bwMode="ltGray">
            <a:xfrm>
              <a:off x="0" y="1848"/>
              <a:ext cx="36" cy="132"/>
            </a:xfrm>
            <a:custGeom>
              <a:avLst/>
              <a:gdLst>
                <a:gd name="T0" fmla="*/ 0 w 36"/>
                <a:gd name="T1" fmla="*/ 0 h 132"/>
                <a:gd name="T2" fmla="*/ 36 w 36"/>
                <a:gd name="T3" fmla="*/ 12 h 132"/>
                <a:gd name="T4" fmla="*/ 0 w 36"/>
                <a:gd name="T5" fmla="*/ 132 h 132"/>
                <a:gd name="T6" fmla="*/ 0 w 36"/>
                <a:gd name="T7" fmla="*/ 0 h 13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6" h="132">
                  <a:moveTo>
                    <a:pt x="0" y="0"/>
                  </a:moveTo>
                  <a:lnTo>
                    <a:pt x="36" y="12"/>
                  </a:lnTo>
                  <a:lnTo>
                    <a:pt x="0" y="1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</p:grpSp>
      <p:sp>
        <p:nvSpPr>
          <p:cNvPr id="58415" name="Rectangle 47"/>
          <p:cNvSpPr>
            <a:spLocks noGrp="1" noChangeArrowheads="1"/>
          </p:cNvSpPr>
          <p:nvPr>
            <p:ph type="ctrTitle"/>
          </p:nvPr>
        </p:nvSpPr>
        <p:spPr>
          <a:xfrm>
            <a:off x="2455863" y="596900"/>
            <a:ext cx="6192837" cy="3581400"/>
          </a:xfrm>
          <a:extLst>
            <a:ext uri="{909E8E84-426E-40DD-AFC4-6F175D3DCCD1}">
              <a14:hiddenFill xmlns:a14="http://schemas.microsoft.com/office/drawing/2010/main">
                <a:solidFill>
                  <a:srgbClr val="FF33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45791" dir="3378596" algn="ctr" rotWithShape="0">
                    <a:srgbClr val="993366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5200" b="1"/>
            </a:lvl1pPr>
          </a:lstStyle>
          <a:p>
            <a:pPr lvl="0"/>
            <a:r>
              <a:rPr lang="tr-TR" noProof="0"/>
              <a:t>Click to edit Master title style</a:t>
            </a:r>
          </a:p>
        </p:txBody>
      </p:sp>
      <p:sp>
        <p:nvSpPr>
          <p:cNvPr id="58416" name="Rectangle 48"/>
          <p:cNvSpPr>
            <a:spLocks noGrp="1" noChangeArrowheads="1"/>
          </p:cNvSpPr>
          <p:nvPr>
            <p:ph type="subTitle" idx="1"/>
          </p:nvPr>
        </p:nvSpPr>
        <p:spPr>
          <a:xfrm>
            <a:off x="2489200" y="4279900"/>
            <a:ext cx="6146800" cy="1485900"/>
          </a:xfrm>
        </p:spPr>
        <p:txBody>
          <a:bodyPr/>
          <a:lstStyle>
            <a:lvl1pPr marL="0" indent="0" algn="ctr">
              <a:buFontTx/>
              <a:buNone/>
              <a:defRPr b="1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tr-TR" noProof="0"/>
              <a:t>Click to edit Master subtitle style</a:t>
            </a:r>
          </a:p>
        </p:txBody>
      </p:sp>
      <p:sp>
        <p:nvSpPr>
          <p:cNvPr id="46" name="Rectangle 4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C2FC9A-8058-48B5-91BB-F4B57C87E172}" type="datetime1">
              <a:rPr lang="en-AU"/>
              <a:pPr>
                <a:defRPr/>
              </a:pPr>
              <a:t>17/11/2025</a:t>
            </a:fld>
            <a:endParaRPr lang="tr-TR"/>
          </a:p>
        </p:txBody>
      </p:sp>
      <p:sp>
        <p:nvSpPr>
          <p:cNvPr id="47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8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9B1E8C-98EC-4C19-993F-E3AA8490A34E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63427593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07141B-F31B-4788-8F40-AE15998612EB}" type="datetime1">
              <a:rPr lang="en-AU"/>
              <a:pPr>
                <a:defRPr/>
              </a:pPr>
              <a:t>17/11/2025</a:t>
            </a:fld>
            <a:endParaRPr lang="tr-TR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A8B46A-74DE-4ADA-85D0-1B23F4F762B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31955310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6225" y="103188"/>
            <a:ext cx="2060575" cy="59531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2913" y="103188"/>
            <a:ext cx="6030912" cy="59531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D6B8DE-96F9-437F-B61F-A9C02D8B9AEF}" type="datetime1">
              <a:rPr lang="en-AU"/>
              <a:pPr>
                <a:defRPr/>
              </a:pPr>
              <a:t>17/11/2025</a:t>
            </a:fld>
            <a:endParaRPr lang="tr-TR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F32955-1E23-4E0B-A873-AFC37024A73F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21864280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42913" y="103188"/>
            <a:ext cx="8243887" cy="5953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3C9924-89F4-46FF-AFFF-688F21E157A5}" type="datetime1">
              <a:rPr lang="en-AU"/>
              <a:pPr>
                <a:defRPr/>
              </a:pPr>
              <a:t>17/11/2025</a:t>
            </a:fld>
            <a:endParaRPr lang="tr-TR"/>
          </a:p>
        </p:txBody>
      </p:sp>
      <p:sp>
        <p:nvSpPr>
          <p:cNvPr id="4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137142-7D1E-46A6-A21E-B580A3B32966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6345064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FD68DB-3492-4066-80E7-8732F2913FE1}" type="datetime1">
              <a:rPr lang="en-AU"/>
              <a:pPr>
                <a:defRPr/>
              </a:pPr>
              <a:t>17/11/2025</a:t>
            </a:fld>
            <a:endParaRPr lang="tr-TR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CE332C-2A05-4077-91F8-FF4EE774F31E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56730015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36FC50-34FE-44E8-A818-820AE2CE853F}" type="datetime1">
              <a:rPr lang="en-AU"/>
              <a:pPr>
                <a:defRPr/>
              </a:pPr>
              <a:t>17/11/2025</a:t>
            </a:fld>
            <a:endParaRPr lang="tr-TR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087E24-A2FA-41B7-83FE-86C26ACF5AAF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04468855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F6D1B7-A5EF-4F84-9359-322EC5CBD793}" type="datetime1">
              <a:rPr lang="en-AU"/>
              <a:pPr>
                <a:defRPr/>
              </a:pPr>
              <a:t>17/11/2025</a:t>
            </a:fld>
            <a:endParaRPr lang="tr-TR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942124-F371-4354-A0FD-01D383EAFE90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32586627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D6FE97-789D-46CB-8C93-0DBF30CBBC2F}" type="datetime1">
              <a:rPr lang="en-AU"/>
              <a:pPr>
                <a:defRPr/>
              </a:pPr>
              <a:t>17/11/2025</a:t>
            </a:fld>
            <a:endParaRPr lang="tr-TR"/>
          </a:p>
        </p:txBody>
      </p:sp>
      <p:sp>
        <p:nvSpPr>
          <p:cNvPr id="8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102A62-7DC8-4893-BD34-CEBACFF04098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73561951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32DA4D-E2CA-4CA8-88B1-2C8E9E39A5FA}" type="datetime1">
              <a:rPr lang="en-AU"/>
              <a:pPr>
                <a:defRPr/>
              </a:pPr>
              <a:t>17/11/2025</a:t>
            </a:fld>
            <a:endParaRPr lang="tr-TR"/>
          </a:p>
        </p:txBody>
      </p:sp>
      <p:sp>
        <p:nvSpPr>
          <p:cNvPr id="4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1B487C-30CC-4A33-9745-BAA2230C719B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26628404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60B3FF-4379-4582-8A0D-28921DD9DFD5}" type="datetime1">
              <a:rPr lang="en-AU"/>
              <a:pPr>
                <a:defRPr/>
              </a:pPr>
              <a:t>17/11/2025</a:t>
            </a:fld>
            <a:endParaRPr lang="tr-TR"/>
          </a:p>
        </p:txBody>
      </p:sp>
      <p:sp>
        <p:nvSpPr>
          <p:cNvPr id="3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A36614-FD0D-4207-B181-ACADE6BED607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77298067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02BF6F-B41D-46B6-8484-BCD0375F211B}" type="datetime1">
              <a:rPr lang="en-AU"/>
              <a:pPr>
                <a:defRPr/>
              </a:pPr>
              <a:t>17/11/2025</a:t>
            </a:fld>
            <a:endParaRPr lang="tr-TR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314AD4-5C6B-4535-A126-0989AB1F994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99057368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794365-73B8-48EA-A5D7-E09A09A4545D}" type="datetime1">
              <a:rPr lang="en-AU"/>
              <a:pPr>
                <a:defRPr/>
              </a:pPr>
              <a:t>17/11/2025</a:t>
            </a:fld>
            <a:endParaRPr lang="tr-TR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5C665F-A9B7-425A-B7E7-765B9B6272A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7897309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-7938" y="0"/>
            <a:ext cx="2833688" cy="6856413"/>
            <a:chOff x="-5" y="0"/>
            <a:chExt cx="1785" cy="4319"/>
          </a:xfrm>
        </p:grpSpPr>
        <p:sp>
          <p:nvSpPr>
            <p:cNvPr id="1032" name="Freeform 3"/>
            <p:cNvSpPr>
              <a:spLocks/>
            </p:cNvSpPr>
            <p:nvPr/>
          </p:nvSpPr>
          <p:spPr bwMode="ltGray">
            <a:xfrm>
              <a:off x="-5" y="3262"/>
              <a:ext cx="472" cy="802"/>
            </a:xfrm>
            <a:custGeom>
              <a:avLst/>
              <a:gdLst>
                <a:gd name="T0" fmla="*/ 5 w 472"/>
                <a:gd name="T1" fmla="*/ 32 h 802"/>
                <a:gd name="T2" fmla="*/ 189 w 472"/>
                <a:gd name="T3" fmla="*/ 26 h 802"/>
                <a:gd name="T4" fmla="*/ 309 w 472"/>
                <a:gd name="T5" fmla="*/ 66 h 802"/>
                <a:gd name="T6" fmla="*/ 357 w 472"/>
                <a:gd name="T7" fmla="*/ 98 h 802"/>
                <a:gd name="T8" fmla="*/ 413 w 472"/>
                <a:gd name="T9" fmla="*/ 162 h 802"/>
                <a:gd name="T10" fmla="*/ 437 w 472"/>
                <a:gd name="T11" fmla="*/ 250 h 802"/>
                <a:gd name="T12" fmla="*/ 397 w 472"/>
                <a:gd name="T13" fmla="*/ 530 h 802"/>
                <a:gd name="T14" fmla="*/ 341 w 472"/>
                <a:gd name="T15" fmla="*/ 634 h 802"/>
                <a:gd name="T16" fmla="*/ 173 w 472"/>
                <a:gd name="T17" fmla="*/ 714 h 802"/>
                <a:gd name="T18" fmla="*/ 77 w 472"/>
                <a:gd name="T19" fmla="*/ 730 h 802"/>
                <a:gd name="T20" fmla="*/ 69 w 472"/>
                <a:gd name="T21" fmla="*/ 802 h 802"/>
                <a:gd name="T22" fmla="*/ 7 w 472"/>
                <a:gd name="T23" fmla="*/ 788 h 802"/>
                <a:gd name="T24" fmla="*/ 5 w 472"/>
                <a:gd name="T25" fmla="*/ 751 h 802"/>
                <a:gd name="T26" fmla="*/ 37 w 472"/>
                <a:gd name="T27" fmla="*/ 722 h 802"/>
                <a:gd name="T28" fmla="*/ 5 w 472"/>
                <a:gd name="T29" fmla="*/ 670 h 802"/>
                <a:gd name="T30" fmla="*/ 5 w 472"/>
                <a:gd name="T31" fmla="*/ 32 h 802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472" h="802">
                  <a:moveTo>
                    <a:pt x="5" y="32"/>
                  </a:moveTo>
                  <a:cubicBezTo>
                    <a:pt x="101" y="0"/>
                    <a:pt x="20" y="17"/>
                    <a:pt x="189" y="26"/>
                  </a:cubicBezTo>
                  <a:cubicBezTo>
                    <a:pt x="221" y="37"/>
                    <a:pt x="280" y="47"/>
                    <a:pt x="309" y="66"/>
                  </a:cubicBezTo>
                  <a:cubicBezTo>
                    <a:pt x="325" y="77"/>
                    <a:pt x="357" y="98"/>
                    <a:pt x="357" y="98"/>
                  </a:cubicBezTo>
                  <a:cubicBezTo>
                    <a:pt x="394" y="154"/>
                    <a:pt x="373" y="135"/>
                    <a:pt x="413" y="162"/>
                  </a:cubicBezTo>
                  <a:cubicBezTo>
                    <a:pt x="433" y="223"/>
                    <a:pt x="426" y="193"/>
                    <a:pt x="437" y="250"/>
                  </a:cubicBezTo>
                  <a:cubicBezTo>
                    <a:pt x="433" y="370"/>
                    <a:pt x="472" y="455"/>
                    <a:pt x="397" y="530"/>
                  </a:cubicBezTo>
                  <a:cubicBezTo>
                    <a:pt x="385" y="567"/>
                    <a:pt x="368" y="607"/>
                    <a:pt x="341" y="634"/>
                  </a:cubicBezTo>
                  <a:cubicBezTo>
                    <a:pt x="319" y="701"/>
                    <a:pt x="233" y="707"/>
                    <a:pt x="173" y="714"/>
                  </a:cubicBezTo>
                  <a:cubicBezTo>
                    <a:pt x="142" y="724"/>
                    <a:pt x="100" y="707"/>
                    <a:pt x="77" y="730"/>
                  </a:cubicBezTo>
                  <a:cubicBezTo>
                    <a:pt x="60" y="747"/>
                    <a:pt x="72" y="778"/>
                    <a:pt x="69" y="802"/>
                  </a:cubicBezTo>
                  <a:cubicBezTo>
                    <a:pt x="53" y="799"/>
                    <a:pt x="23" y="792"/>
                    <a:pt x="7" y="788"/>
                  </a:cubicBezTo>
                  <a:cubicBezTo>
                    <a:pt x="5" y="788"/>
                    <a:pt x="0" y="762"/>
                    <a:pt x="5" y="751"/>
                  </a:cubicBezTo>
                  <a:cubicBezTo>
                    <a:pt x="10" y="740"/>
                    <a:pt x="37" y="735"/>
                    <a:pt x="37" y="722"/>
                  </a:cubicBezTo>
                  <a:cubicBezTo>
                    <a:pt x="26" y="682"/>
                    <a:pt x="22" y="685"/>
                    <a:pt x="5" y="670"/>
                  </a:cubicBezTo>
                  <a:cubicBezTo>
                    <a:pt x="5" y="541"/>
                    <a:pt x="5" y="233"/>
                    <a:pt x="5" y="32"/>
                  </a:cubicBezTo>
                  <a:close/>
                </a:path>
              </a:pathLst>
            </a:custGeom>
            <a:solidFill>
              <a:schemeClr val="folHlink">
                <a:alpha val="50195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grpSp>
          <p:nvGrpSpPr>
            <p:cNvPr id="1033" name="Group 4"/>
            <p:cNvGrpSpPr>
              <a:grpSpLocks/>
            </p:cNvGrpSpPr>
            <p:nvPr/>
          </p:nvGrpSpPr>
          <p:grpSpPr bwMode="auto">
            <a:xfrm rot="14964908" flipH="1">
              <a:off x="104" y="2441"/>
              <a:ext cx="452" cy="444"/>
              <a:chOff x="1727" y="866"/>
              <a:chExt cx="129" cy="157"/>
            </a:xfrm>
          </p:grpSpPr>
          <p:sp>
            <p:nvSpPr>
              <p:cNvPr id="1071" name="Freeform 5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0 w 83"/>
                  <a:gd name="T1" fmla="*/ 1 h 117"/>
                  <a:gd name="T2" fmla="*/ 0 w 83"/>
                  <a:gd name="T3" fmla="*/ 0 h 117"/>
                  <a:gd name="T4" fmla="*/ 0 w 83"/>
                  <a:gd name="T5" fmla="*/ 1 h 117"/>
                  <a:gd name="T6" fmla="*/ 0 w 83"/>
                  <a:gd name="T7" fmla="*/ 1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72" name="Freeform 6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1 h 98"/>
                  <a:gd name="T2" fmla="*/ 1 w 140"/>
                  <a:gd name="T3" fmla="*/ 0 h 98"/>
                  <a:gd name="T4" fmla="*/ 1 w 140"/>
                  <a:gd name="T5" fmla="*/ 1 h 98"/>
                  <a:gd name="T6" fmla="*/ 0 w 140"/>
                  <a:gd name="T7" fmla="*/ 1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73" name="Freeform 7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 w 145"/>
                  <a:gd name="T3" fmla="*/ 0 h 49"/>
                  <a:gd name="T4" fmla="*/ 1 w 145"/>
                  <a:gd name="T5" fmla="*/ 1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</p:grpSp>
        <p:sp>
          <p:nvSpPr>
            <p:cNvPr id="1034" name="Freeform 8"/>
            <p:cNvSpPr>
              <a:spLocks/>
            </p:cNvSpPr>
            <p:nvPr/>
          </p:nvSpPr>
          <p:spPr bwMode="ltGray">
            <a:xfrm>
              <a:off x="90" y="1736"/>
              <a:ext cx="710" cy="768"/>
            </a:xfrm>
            <a:custGeom>
              <a:avLst/>
              <a:gdLst>
                <a:gd name="T0" fmla="*/ 14 w 710"/>
                <a:gd name="T1" fmla="*/ 416 h 768"/>
                <a:gd name="T2" fmla="*/ 14 w 710"/>
                <a:gd name="T3" fmla="*/ 272 h 768"/>
                <a:gd name="T4" fmla="*/ 102 w 710"/>
                <a:gd name="T5" fmla="*/ 144 h 768"/>
                <a:gd name="T6" fmla="*/ 150 w 710"/>
                <a:gd name="T7" fmla="*/ 96 h 768"/>
                <a:gd name="T8" fmla="*/ 198 w 710"/>
                <a:gd name="T9" fmla="*/ 64 h 768"/>
                <a:gd name="T10" fmla="*/ 350 w 710"/>
                <a:gd name="T11" fmla="*/ 0 h 768"/>
                <a:gd name="T12" fmla="*/ 534 w 710"/>
                <a:gd name="T13" fmla="*/ 8 h 768"/>
                <a:gd name="T14" fmla="*/ 662 w 710"/>
                <a:gd name="T15" fmla="*/ 96 h 768"/>
                <a:gd name="T16" fmla="*/ 710 w 710"/>
                <a:gd name="T17" fmla="*/ 200 h 768"/>
                <a:gd name="T18" fmla="*/ 702 w 710"/>
                <a:gd name="T19" fmla="*/ 400 h 768"/>
                <a:gd name="T20" fmla="*/ 678 w 710"/>
                <a:gd name="T21" fmla="*/ 448 h 768"/>
                <a:gd name="T22" fmla="*/ 550 w 710"/>
                <a:gd name="T23" fmla="*/ 632 h 768"/>
                <a:gd name="T24" fmla="*/ 518 w 710"/>
                <a:gd name="T25" fmla="*/ 656 h 768"/>
                <a:gd name="T26" fmla="*/ 470 w 710"/>
                <a:gd name="T27" fmla="*/ 664 h 768"/>
                <a:gd name="T28" fmla="*/ 518 w 710"/>
                <a:gd name="T29" fmla="*/ 680 h 768"/>
                <a:gd name="T30" fmla="*/ 566 w 710"/>
                <a:gd name="T31" fmla="*/ 696 h 768"/>
                <a:gd name="T32" fmla="*/ 574 w 710"/>
                <a:gd name="T33" fmla="*/ 720 h 768"/>
                <a:gd name="T34" fmla="*/ 526 w 710"/>
                <a:gd name="T35" fmla="*/ 736 h 768"/>
                <a:gd name="T36" fmla="*/ 502 w 710"/>
                <a:gd name="T37" fmla="*/ 752 h 768"/>
                <a:gd name="T38" fmla="*/ 454 w 710"/>
                <a:gd name="T39" fmla="*/ 768 h 768"/>
                <a:gd name="T40" fmla="*/ 438 w 710"/>
                <a:gd name="T41" fmla="*/ 712 h 768"/>
                <a:gd name="T42" fmla="*/ 246 w 710"/>
                <a:gd name="T43" fmla="*/ 688 h 768"/>
                <a:gd name="T44" fmla="*/ 134 w 710"/>
                <a:gd name="T45" fmla="*/ 648 h 768"/>
                <a:gd name="T46" fmla="*/ 110 w 710"/>
                <a:gd name="T47" fmla="*/ 624 h 768"/>
                <a:gd name="T48" fmla="*/ 78 w 710"/>
                <a:gd name="T49" fmla="*/ 576 h 768"/>
                <a:gd name="T50" fmla="*/ 54 w 710"/>
                <a:gd name="T51" fmla="*/ 464 h 768"/>
                <a:gd name="T52" fmla="*/ 30 w 710"/>
                <a:gd name="T53" fmla="*/ 408 h 768"/>
                <a:gd name="T54" fmla="*/ 22 w 710"/>
                <a:gd name="T55" fmla="*/ 384 h 768"/>
                <a:gd name="T56" fmla="*/ 14 w 710"/>
                <a:gd name="T57" fmla="*/ 416 h 76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710" h="768">
                  <a:moveTo>
                    <a:pt x="14" y="416"/>
                  </a:moveTo>
                  <a:cubicBezTo>
                    <a:pt x="6" y="353"/>
                    <a:pt x="0" y="339"/>
                    <a:pt x="14" y="272"/>
                  </a:cubicBezTo>
                  <a:cubicBezTo>
                    <a:pt x="24" y="227"/>
                    <a:pt x="72" y="178"/>
                    <a:pt x="102" y="144"/>
                  </a:cubicBezTo>
                  <a:cubicBezTo>
                    <a:pt x="117" y="127"/>
                    <a:pt x="134" y="112"/>
                    <a:pt x="150" y="96"/>
                  </a:cubicBezTo>
                  <a:cubicBezTo>
                    <a:pt x="164" y="82"/>
                    <a:pt x="198" y="64"/>
                    <a:pt x="198" y="64"/>
                  </a:cubicBezTo>
                  <a:cubicBezTo>
                    <a:pt x="231" y="14"/>
                    <a:pt x="294" y="7"/>
                    <a:pt x="350" y="0"/>
                  </a:cubicBezTo>
                  <a:cubicBezTo>
                    <a:pt x="411" y="3"/>
                    <a:pt x="473" y="1"/>
                    <a:pt x="534" y="8"/>
                  </a:cubicBezTo>
                  <a:cubicBezTo>
                    <a:pt x="582" y="13"/>
                    <a:pt x="624" y="71"/>
                    <a:pt x="662" y="96"/>
                  </a:cubicBezTo>
                  <a:cubicBezTo>
                    <a:pt x="691" y="140"/>
                    <a:pt x="698" y="151"/>
                    <a:pt x="710" y="200"/>
                  </a:cubicBezTo>
                  <a:cubicBezTo>
                    <a:pt x="707" y="267"/>
                    <a:pt x="707" y="333"/>
                    <a:pt x="702" y="400"/>
                  </a:cubicBezTo>
                  <a:cubicBezTo>
                    <a:pt x="700" y="423"/>
                    <a:pt x="688" y="428"/>
                    <a:pt x="678" y="448"/>
                  </a:cubicBezTo>
                  <a:cubicBezTo>
                    <a:pt x="646" y="512"/>
                    <a:pt x="626" y="607"/>
                    <a:pt x="550" y="632"/>
                  </a:cubicBezTo>
                  <a:cubicBezTo>
                    <a:pt x="539" y="640"/>
                    <a:pt x="530" y="651"/>
                    <a:pt x="518" y="656"/>
                  </a:cubicBezTo>
                  <a:cubicBezTo>
                    <a:pt x="503" y="662"/>
                    <a:pt x="470" y="648"/>
                    <a:pt x="470" y="664"/>
                  </a:cubicBezTo>
                  <a:cubicBezTo>
                    <a:pt x="470" y="681"/>
                    <a:pt x="502" y="675"/>
                    <a:pt x="518" y="680"/>
                  </a:cubicBezTo>
                  <a:cubicBezTo>
                    <a:pt x="534" y="685"/>
                    <a:pt x="566" y="696"/>
                    <a:pt x="566" y="696"/>
                  </a:cubicBezTo>
                  <a:cubicBezTo>
                    <a:pt x="569" y="704"/>
                    <a:pt x="580" y="714"/>
                    <a:pt x="574" y="720"/>
                  </a:cubicBezTo>
                  <a:cubicBezTo>
                    <a:pt x="562" y="732"/>
                    <a:pt x="542" y="731"/>
                    <a:pt x="526" y="736"/>
                  </a:cubicBezTo>
                  <a:cubicBezTo>
                    <a:pt x="517" y="739"/>
                    <a:pt x="511" y="748"/>
                    <a:pt x="502" y="752"/>
                  </a:cubicBezTo>
                  <a:cubicBezTo>
                    <a:pt x="487" y="759"/>
                    <a:pt x="454" y="768"/>
                    <a:pt x="454" y="768"/>
                  </a:cubicBezTo>
                  <a:cubicBezTo>
                    <a:pt x="448" y="750"/>
                    <a:pt x="453" y="725"/>
                    <a:pt x="438" y="712"/>
                  </a:cubicBezTo>
                  <a:cubicBezTo>
                    <a:pt x="407" y="685"/>
                    <a:pt x="256" y="689"/>
                    <a:pt x="246" y="688"/>
                  </a:cubicBezTo>
                  <a:cubicBezTo>
                    <a:pt x="207" y="680"/>
                    <a:pt x="166" y="674"/>
                    <a:pt x="134" y="648"/>
                  </a:cubicBezTo>
                  <a:cubicBezTo>
                    <a:pt x="125" y="641"/>
                    <a:pt x="117" y="633"/>
                    <a:pt x="110" y="624"/>
                  </a:cubicBezTo>
                  <a:cubicBezTo>
                    <a:pt x="98" y="609"/>
                    <a:pt x="78" y="576"/>
                    <a:pt x="78" y="576"/>
                  </a:cubicBezTo>
                  <a:cubicBezTo>
                    <a:pt x="66" y="506"/>
                    <a:pt x="74" y="544"/>
                    <a:pt x="54" y="464"/>
                  </a:cubicBezTo>
                  <a:cubicBezTo>
                    <a:pt x="37" y="397"/>
                    <a:pt x="58" y="463"/>
                    <a:pt x="30" y="408"/>
                  </a:cubicBezTo>
                  <a:cubicBezTo>
                    <a:pt x="26" y="400"/>
                    <a:pt x="30" y="380"/>
                    <a:pt x="22" y="384"/>
                  </a:cubicBezTo>
                  <a:cubicBezTo>
                    <a:pt x="12" y="389"/>
                    <a:pt x="17" y="405"/>
                    <a:pt x="14" y="416"/>
                  </a:cubicBezTo>
                  <a:close/>
                </a:path>
              </a:pathLst>
            </a:custGeom>
            <a:solidFill>
              <a:schemeClr val="accent2">
                <a:alpha val="50195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grpSp>
          <p:nvGrpSpPr>
            <p:cNvPr id="1035" name="Group 9"/>
            <p:cNvGrpSpPr>
              <a:grpSpLocks/>
            </p:cNvGrpSpPr>
            <p:nvPr/>
          </p:nvGrpSpPr>
          <p:grpSpPr bwMode="auto">
            <a:xfrm rot="416244">
              <a:off x="9" y="1746"/>
              <a:ext cx="1771" cy="1741"/>
              <a:chOff x="41" y="2787"/>
              <a:chExt cx="902" cy="833"/>
            </a:xfrm>
          </p:grpSpPr>
          <p:sp>
            <p:nvSpPr>
              <p:cNvPr id="1062" name="Freeform 10"/>
              <p:cNvSpPr>
                <a:spLocks/>
              </p:cNvSpPr>
              <p:nvPr userDrawn="1"/>
            </p:nvSpPr>
            <p:spPr bwMode="ltGray">
              <a:xfrm rot="373331" flipH="1">
                <a:off x="125" y="2787"/>
                <a:ext cx="313" cy="303"/>
              </a:xfrm>
              <a:custGeom>
                <a:avLst/>
                <a:gdLst>
                  <a:gd name="T0" fmla="*/ 209205 w 217"/>
                  <a:gd name="T1" fmla="*/ 964182 h 210"/>
                  <a:gd name="T2" fmla="*/ 167151 w 217"/>
                  <a:gd name="T3" fmla="*/ 911627 h 210"/>
                  <a:gd name="T4" fmla="*/ 120081 w 217"/>
                  <a:gd name="T5" fmla="*/ 832363 h 210"/>
                  <a:gd name="T6" fmla="*/ 69714 w 217"/>
                  <a:gd name="T7" fmla="*/ 727897 h 210"/>
                  <a:gd name="T8" fmla="*/ 21435 w 217"/>
                  <a:gd name="T9" fmla="*/ 619101 h 210"/>
                  <a:gd name="T10" fmla="*/ 0 w 217"/>
                  <a:gd name="T11" fmla="*/ 500973 h 210"/>
                  <a:gd name="T12" fmla="*/ 1 w 217"/>
                  <a:gd name="T13" fmla="*/ 375040 h 210"/>
                  <a:gd name="T14" fmla="*/ 41221 w 217"/>
                  <a:gd name="T15" fmla="*/ 259929 h 210"/>
                  <a:gd name="T16" fmla="*/ 123701 w 217"/>
                  <a:gd name="T17" fmla="*/ 163090 h 210"/>
                  <a:gd name="T18" fmla="*/ 206289 w 217"/>
                  <a:gd name="T19" fmla="*/ 101036 h 210"/>
                  <a:gd name="T20" fmla="*/ 273869 w 217"/>
                  <a:gd name="T21" fmla="*/ 55137 h 210"/>
                  <a:gd name="T22" fmla="*/ 328464 w 217"/>
                  <a:gd name="T23" fmla="*/ 31065 h 210"/>
                  <a:gd name="T24" fmla="*/ 371217 w 217"/>
                  <a:gd name="T25" fmla="*/ 21530 h 210"/>
                  <a:gd name="T26" fmla="*/ 401606 w 217"/>
                  <a:gd name="T27" fmla="*/ 21530 h 210"/>
                  <a:gd name="T28" fmla="*/ 473775 w 217"/>
                  <a:gd name="T29" fmla="*/ 0 h 210"/>
                  <a:gd name="T30" fmla="*/ 673466 w 217"/>
                  <a:gd name="T31" fmla="*/ 38214 h 210"/>
                  <a:gd name="T32" fmla="*/ 729082 w 217"/>
                  <a:gd name="T33" fmla="*/ 55137 h 210"/>
                  <a:gd name="T34" fmla="*/ 783833 w 217"/>
                  <a:gd name="T35" fmla="*/ 70025 h 210"/>
                  <a:gd name="T36" fmla="*/ 830793 w 217"/>
                  <a:gd name="T37" fmla="*/ 86162 h 210"/>
                  <a:gd name="T38" fmla="*/ 866499 w 217"/>
                  <a:gd name="T39" fmla="*/ 105880 h 210"/>
                  <a:gd name="T40" fmla="*/ 905547 w 217"/>
                  <a:gd name="T41" fmla="*/ 124319 h 210"/>
                  <a:gd name="T42" fmla="*/ 936265 w 217"/>
                  <a:gd name="T43" fmla="*/ 145781 h 210"/>
                  <a:gd name="T44" fmla="*/ 960402 w 217"/>
                  <a:gd name="T45" fmla="*/ 173827 h 210"/>
                  <a:gd name="T46" fmla="*/ 988640 w 217"/>
                  <a:gd name="T47" fmla="*/ 207770 h 210"/>
                  <a:gd name="T48" fmla="*/ 936265 w 217"/>
                  <a:gd name="T49" fmla="*/ 185908 h 210"/>
                  <a:gd name="T50" fmla="*/ 886110 w 217"/>
                  <a:gd name="T51" fmla="*/ 165621 h 210"/>
                  <a:gd name="T52" fmla="*/ 835544 w 217"/>
                  <a:gd name="T53" fmla="*/ 152770 h 210"/>
                  <a:gd name="T54" fmla="*/ 783833 w 217"/>
                  <a:gd name="T55" fmla="*/ 135851 h 210"/>
                  <a:gd name="T56" fmla="*/ 742700 w 217"/>
                  <a:gd name="T57" fmla="*/ 124319 h 210"/>
                  <a:gd name="T58" fmla="*/ 699727 w 217"/>
                  <a:gd name="T59" fmla="*/ 120474 h 210"/>
                  <a:gd name="T60" fmla="*/ 650189 w 217"/>
                  <a:gd name="T61" fmla="*/ 113033 h 210"/>
                  <a:gd name="T62" fmla="*/ 609137 w 217"/>
                  <a:gd name="T63" fmla="*/ 113033 h 210"/>
                  <a:gd name="T64" fmla="*/ 569787 w 217"/>
                  <a:gd name="T65" fmla="*/ 113033 h 210"/>
                  <a:gd name="T66" fmla="*/ 528592 w 217"/>
                  <a:gd name="T67" fmla="*/ 114787 h 210"/>
                  <a:gd name="T68" fmla="*/ 486366 w 217"/>
                  <a:gd name="T69" fmla="*/ 124319 h 210"/>
                  <a:gd name="T70" fmla="*/ 450770 w 217"/>
                  <a:gd name="T71" fmla="*/ 134636 h 210"/>
                  <a:gd name="T72" fmla="*/ 414460 w 217"/>
                  <a:gd name="T73" fmla="*/ 152770 h 210"/>
                  <a:gd name="T74" fmla="*/ 371759 w 217"/>
                  <a:gd name="T75" fmla="*/ 165621 h 210"/>
                  <a:gd name="T76" fmla="*/ 337193 w 217"/>
                  <a:gd name="T77" fmla="*/ 187279 h 210"/>
                  <a:gd name="T78" fmla="*/ 301757 w 217"/>
                  <a:gd name="T79" fmla="*/ 210341 h 210"/>
                  <a:gd name="T80" fmla="*/ 237206 w 217"/>
                  <a:gd name="T81" fmla="*/ 280291 h 210"/>
                  <a:gd name="T82" fmla="*/ 193033 w 217"/>
                  <a:gd name="T83" fmla="*/ 366568 h 210"/>
                  <a:gd name="T84" fmla="*/ 167151 w 217"/>
                  <a:gd name="T85" fmla="*/ 473816 h 210"/>
                  <a:gd name="T86" fmla="*/ 157877 w 217"/>
                  <a:gd name="T87" fmla="*/ 579296 h 210"/>
                  <a:gd name="T88" fmla="*/ 157877 w 217"/>
                  <a:gd name="T89" fmla="*/ 696502 h 210"/>
                  <a:gd name="T90" fmla="*/ 173204 w 217"/>
                  <a:gd name="T91" fmla="*/ 797802 h 210"/>
                  <a:gd name="T92" fmla="*/ 186440 w 217"/>
                  <a:gd name="T93" fmla="*/ 890868 h 210"/>
                  <a:gd name="T94" fmla="*/ 209205 w 217"/>
                  <a:gd name="T95" fmla="*/ 964182 h 210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0" t="0" r="r" b="b"/>
                <a:pathLst>
                  <a:path w="217" h="210">
                    <a:moveTo>
                      <a:pt x="46" y="210"/>
                    </a:moveTo>
                    <a:lnTo>
                      <a:pt x="37" y="198"/>
                    </a:lnTo>
                    <a:lnTo>
                      <a:pt x="26" y="181"/>
                    </a:lnTo>
                    <a:lnTo>
                      <a:pt x="15" y="159"/>
                    </a:lnTo>
                    <a:lnTo>
                      <a:pt x="5" y="135"/>
                    </a:lnTo>
                    <a:lnTo>
                      <a:pt x="0" y="109"/>
                    </a:lnTo>
                    <a:lnTo>
                      <a:pt x="1" y="82"/>
                    </a:lnTo>
                    <a:lnTo>
                      <a:pt x="9" y="57"/>
                    </a:lnTo>
                    <a:lnTo>
                      <a:pt x="27" y="35"/>
                    </a:lnTo>
                    <a:lnTo>
                      <a:pt x="45" y="22"/>
                    </a:lnTo>
                    <a:lnTo>
                      <a:pt x="60" y="12"/>
                    </a:lnTo>
                    <a:lnTo>
                      <a:pt x="72" y="7"/>
                    </a:lnTo>
                    <a:lnTo>
                      <a:pt x="81" y="5"/>
                    </a:lnTo>
                    <a:lnTo>
                      <a:pt x="88" y="5"/>
                    </a:lnTo>
                    <a:lnTo>
                      <a:pt x="104" y="0"/>
                    </a:lnTo>
                    <a:lnTo>
                      <a:pt x="148" y="8"/>
                    </a:lnTo>
                    <a:lnTo>
                      <a:pt x="160" y="12"/>
                    </a:lnTo>
                    <a:lnTo>
                      <a:pt x="172" y="15"/>
                    </a:lnTo>
                    <a:lnTo>
                      <a:pt x="182" y="19"/>
                    </a:lnTo>
                    <a:lnTo>
                      <a:pt x="190" y="23"/>
                    </a:lnTo>
                    <a:lnTo>
                      <a:pt x="198" y="27"/>
                    </a:lnTo>
                    <a:lnTo>
                      <a:pt x="205" y="32"/>
                    </a:lnTo>
                    <a:lnTo>
                      <a:pt x="211" y="38"/>
                    </a:lnTo>
                    <a:lnTo>
                      <a:pt x="217" y="45"/>
                    </a:lnTo>
                    <a:lnTo>
                      <a:pt x="205" y="40"/>
                    </a:lnTo>
                    <a:lnTo>
                      <a:pt x="194" y="36"/>
                    </a:lnTo>
                    <a:lnTo>
                      <a:pt x="183" y="33"/>
                    </a:lnTo>
                    <a:lnTo>
                      <a:pt x="172" y="30"/>
                    </a:lnTo>
                    <a:lnTo>
                      <a:pt x="163" y="27"/>
                    </a:lnTo>
                    <a:lnTo>
                      <a:pt x="153" y="26"/>
                    </a:lnTo>
                    <a:lnTo>
                      <a:pt x="143" y="24"/>
                    </a:lnTo>
                    <a:lnTo>
                      <a:pt x="134" y="24"/>
                    </a:lnTo>
                    <a:lnTo>
                      <a:pt x="125" y="24"/>
                    </a:lnTo>
                    <a:lnTo>
                      <a:pt x="116" y="25"/>
                    </a:lnTo>
                    <a:lnTo>
                      <a:pt x="107" y="27"/>
                    </a:lnTo>
                    <a:lnTo>
                      <a:pt x="99" y="29"/>
                    </a:lnTo>
                    <a:lnTo>
                      <a:pt x="91" y="33"/>
                    </a:lnTo>
                    <a:lnTo>
                      <a:pt x="82" y="36"/>
                    </a:lnTo>
                    <a:lnTo>
                      <a:pt x="74" y="41"/>
                    </a:lnTo>
                    <a:lnTo>
                      <a:pt x="66" y="46"/>
                    </a:lnTo>
                    <a:lnTo>
                      <a:pt x="52" y="61"/>
                    </a:lnTo>
                    <a:lnTo>
                      <a:pt x="42" y="80"/>
                    </a:lnTo>
                    <a:lnTo>
                      <a:pt x="37" y="103"/>
                    </a:lnTo>
                    <a:lnTo>
                      <a:pt x="35" y="126"/>
                    </a:lnTo>
                    <a:lnTo>
                      <a:pt x="35" y="151"/>
                    </a:lnTo>
                    <a:lnTo>
                      <a:pt x="38" y="174"/>
                    </a:lnTo>
                    <a:lnTo>
                      <a:pt x="41" y="194"/>
                    </a:lnTo>
                    <a:lnTo>
                      <a:pt x="46" y="21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63" name="Freeform 11"/>
              <p:cNvSpPr>
                <a:spLocks/>
              </p:cNvSpPr>
              <p:nvPr userDrawn="1"/>
            </p:nvSpPr>
            <p:spPr bwMode="ltGray">
              <a:xfrm rot="373331" flipH="1">
                <a:off x="41" y="2843"/>
                <a:ext cx="262" cy="308"/>
              </a:xfrm>
              <a:custGeom>
                <a:avLst/>
                <a:gdLst>
                  <a:gd name="T0" fmla="*/ 475007 w 182"/>
                  <a:gd name="T1" fmla="*/ 0 h 213"/>
                  <a:gd name="T2" fmla="*/ 487647 w 182"/>
                  <a:gd name="T3" fmla="*/ 9742 h 213"/>
                  <a:gd name="T4" fmla="*/ 514939 w 182"/>
                  <a:gd name="T5" fmla="*/ 39534 h 213"/>
                  <a:gd name="T6" fmla="*/ 553782 w 182"/>
                  <a:gd name="T7" fmla="*/ 88831 h 213"/>
                  <a:gd name="T8" fmla="*/ 598204 w 182"/>
                  <a:gd name="T9" fmla="*/ 160699 h 213"/>
                  <a:gd name="T10" fmla="*/ 632111 w 182"/>
                  <a:gd name="T11" fmla="*/ 249937 h 213"/>
                  <a:gd name="T12" fmla="*/ 654686 w 182"/>
                  <a:gd name="T13" fmla="*/ 368312 h 213"/>
                  <a:gd name="T14" fmla="*/ 654686 w 182"/>
                  <a:gd name="T15" fmla="*/ 508116 h 213"/>
                  <a:gd name="T16" fmla="*/ 627273 w 182"/>
                  <a:gd name="T17" fmla="*/ 673067 h 213"/>
                  <a:gd name="T18" fmla="*/ 611960 w 182"/>
                  <a:gd name="T19" fmla="*/ 719021 h 213"/>
                  <a:gd name="T20" fmla="*/ 592956 w 182"/>
                  <a:gd name="T21" fmla="*/ 756984 h 213"/>
                  <a:gd name="T22" fmla="*/ 572502 w 182"/>
                  <a:gd name="T23" fmla="*/ 798431 h 213"/>
                  <a:gd name="T24" fmla="*/ 544927 w 182"/>
                  <a:gd name="T25" fmla="*/ 834903 h 213"/>
                  <a:gd name="T26" fmla="*/ 508168 w 182"/>
                  <a:gd name="T27" fmla="*/ 869754 h 213"/>
                  <a:gd name="T28" fmla="*/ 478033 w 182"/>
                  <a:gd name="T29" fmla="*/ 896050 h 213"/>
                  <a:gd name="T30" fmla="*/ 445629 w 182"/>
                  <a:gd name="T31" fmla="*/ 921550 h 213"/>
                  <a:gd name="T32" fmla="*/ 399537 w 182"/>
                  <a:gd name="T33" fmla="*/ 941998 h 213"/>
                  <a:gd name="T34" fmla="*/ 357706 w 182"/>
                  <a:gd name="T35" fmla="*/ 952125 h 213"/>
                  <a:gd name="T36" fmla="*/ 315917 w 182"/>
                  <a:gd name="T37" fmla="*/ 964219 h 213"/>
                  <a:gd name="T38" fmla="*/ 267226 w 182"/>
                  <a:gd name="T39" fmla="*/ 973261 h 213"/>
                  <a:gd name="T40" fmla="*/ 215037 w 182"/>
                  <a:gd name="T41" fmla="*/ 973261 h 213"/>
                  <a:gd name="T42" fmla="*/ 159225 w 182"/>
                  <a:gd name="T43" fmla="*/ 964219 h 213"/>
                  <a:gd name="T44" fmla="*/ 109146 w 182"/>
                  <a:gd name="T45" fmla="*/ 952125 h 213"/>
                  <a:gd name="T46" fmla="*/ 51100 w 182"/>
                  <a:gd name="T47" fmla="*/ 931272 h 213"/>
                  <a:gd name="T48" fmla="*/ 0 w 182"/>
                  <a:gd name="T49" fmla="*/ 906524 h 213"/>
                  <a:gd name="T50" fmla="*/ 48792 w 182"/>
                  <a:gd name="T51" fmla="*/ 941998 h 213"/>
                  <a:gd name="T52" fmla="*/ 96761 w 182"/>
                  <a:gd name="T53" fmla="*/ 964219 h 213"/>
                  <a:gd name="T54" fmla="*/ 145558 w 182"/>
                  <a:gd name="T55" fmla="*/ 988161 h 213"/>
                  <a:gd name="T56" fmla="*/ 186475 w 182"/>
                  <a:gd name="T57" fmla="*/ 1005431 h 213"/>
                  <a:gd name="T58" fmla="*/ 229214 w 182"/>
                  <a:gd name="T59" fmla="*/ 1019805 h 213"/>
                  <a:gd name="T60" fmla="*/ 276259 w 182"/>
                  <a:gd name="T61" fmla="*/ 1025524 h 213"/>
                  <a:gd name="T62" fmla="*/ 316441 w 182"/>
                  <a:gd name="T63" fmla="*/ 1027330 h 213"/>
                  <a:gd name="T64" fmla="*/ 359622 w 182"/>
                  <a:gd name="T65" fmla="*/ 1027330 h 213"/>
                  <a:gd name="T66" fmla="*/ 397692 w 182"/>
                  <a:gd name="T67" fmla="*/ 1025524 h 213"/>
                  <a:gd name="T68" fmla="*/ 435739 w 182"/>
                  <a:gd name="T69" fmla="*/ 1015942 h 213"/>
                  <a:gd name="T70" fmla="*/ 468735 w 182"/>
                  <a:gd name="T71" fmla="*/ 1005431 h 213"/>
                  <a:gd name="T72" fmla="*/ 503799 w 182"/>
                  <a:gd name="T73" fmla="*/ 995282 h 213"/>
                  <a:gd name="T74" fmla="*/ 535597 w 182"/>
                  <a:gd name="T75" fmla="*/ 982957 h 213"/>
                  <a:gd name="T76" fmla="*/ 565654 w 182"/>
                  <a:gd name="T77" fmla="*/ 960993 h 213"/>
                  <a:gd name="T78" fmla="*/ 592956 w 182"/>
                  <a:gd name="T79" fmla="*/ 941998 h 213"/>
                  <a:gd name="T80" fmla="*/ 618104 w 182"/>
                  <a:gd name="T81" fmla="*/ 921550 h 213"/>
                  <a:gd name="T82" fmla="*/ 688157 w 182"/>
                  <a:gd name="T83" fmla="*/ 849343 h 213"/>
                  <a:gd name="T84" fmla="*/ 736485 w 182"/>
                  <a:gd name="T85" fmla="*/ 777989 h 213"/>
                  <a:gd name="T86" fmla="*/ 765069 w 182"/>
                  <a:gd name="T87" fmla="*/ 695314 h 213"/>
                  <a:gd name="T88" fmla="*/ 780731 w 182"/>
                  <a:gd name="T89" fmla="*/ 619671 h 213"/>
                  <a:gd name="T90" fmla="*/ 790166 w 182"/>
                  <a:gd name="T91" fmla="*/ 538025 h 213"/>
                  <a:gd name="T92" fmla="*/ 790166 w 182"/>
                  <a:gd name="T93" fmla="*/ 457299 h 213"/>
                  <a:gd name="T94" fmla="*/ 793967 w 182"/>
                  <a:gd name="T95" fmla="*/ 381852 h 213"/>
                  <a:gd name="T96" fmla="*/ 752068 w 182"/>
                  <a:gd name="T97" fmla="*/ 222782 h 213"/>
                  <a:gd name="T98" fmla="*/ 680986 w 182"/>
                  <a:gd name="T99" fmla="*/ 99164 h 213"/>
                  <a:gd name="T100" fmla="*/ 655772 w 182"/>
                  <a:gd name="T101" fmla="*/ 88831 h 213"/>
                  <a:gd name="T102" fmla="*/ 641510 w 182"/>
                  <a:gd name="T103" fmla="*/ 73683 h 213"/>
                  <a:gd name="T104" fmla="*/ 618104 w 182"/>
                  <a:gd name="T105" fmla="*/ 61588 h 213"/>
                  <a:gd name="T106" fmla="*/ 601860 w 182"/>
                  <a:gd name="T107" fmla="*/ 53150 h 213"/>
                  <a:gd name="T108" fmla="*/ 575158 w 182"/>
                  <a:gd name="T109" fmla="*/ 42592 h 213"/>
                  <a:gd name="T110" fmla="*/ 548894 w 182"/>
                  <a:gd name="T111" fmla="*/ 29455 h 213"/>
                  <a:gd name="T112" fmla="*/ 517698 w 182"/>
                  <a:gd name="T113" fmla="*/ 14087 h 213"/>
                  <a:gd name="T114" fmla="*/ 475007 w 182"/>
                  <a:gd name="T115" fmla="*/ 0 h 213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</a:gdLst>
                <a:ahLst/>
                <a:cxnLst>
                  <a:cxn ang="T116">
                    <a:pos x="T0" y="T1"/>
                  </a:cxn>
                  <a:cxn ang="T117">
                    <a:pos x="T2" y="T3"/>
                  </a:cxn>
                  <a:cxn ang="T118">
                    <a:pos x="T4" y="T5"/>
                  </a:cxn>
                  <a:cxn ang="T119">
                    <a:pos x="T6" y="T7"/>
                  </a:cxn>
                  <a:cxn ang="T120">
                    <a:pos x="T8" y="T9"/>
                  </a:cxn>
                  <a:cxn ang="T121">
                    <a:pos x="T10" y="T11"/>
                  </a:cxn>
                  <a:cxn ang="T122">
                    <a:pos x="T12" y="T13"/>
                  </a:cxn>
                  <a:cxn ang="T123">
                    <a:pos x="T14" y="T15"/>
                  </a:cxn>
                  <a:cxn ang="T124">
                    <a:pos x="T16" y="T17"/>
                  </a:cxn>
                  <a:cxn ang="T125">
                    <a:pos x="T18" y="T19"/>
                  </a:cxn>
                  <a:cxn ang="T126">
                    <a:pos x="T20" y="T21"/>
                  </a:cxn>
                  <a:cxn ang="T127">
                    <a:pos x="T22" y="T23"/>
                  </a:cxn>
                  <a:cxn ang="T128">
                    <a:pos x="T24" y="T25"/>
                  </a:cxn>
                  <a:cxn ang="T129">
                    <a:pos x="T26" y="T27"/>
                  </a:cxn>
                  <a:cxn ang="T130">
                    <a:pos x="T28" y="T29"/>
                  </a:cxn>
                  <a:cxn ang="T131">
                    <a:pos x="T30" y="T31"/>
                  </a:cxn>
                  <a:cxn ang="T132">
                    <a:pos x="T32" y="T33"/>
                  </a:cxn>
                  <a:cxn ang="T133">
                    <a:pos x="T34" y="T35"/>
                  </a:cxn>
                  <a:cxn ang="T134">
                    <a:pos x="T36" y="T37"/>
                  </a:cxn>
                  <a:cxn ang="T135">
                    <a:pos x="T38" y="T39"/>
                  </a:cxn>
                  <a:cxn ang="T136">
                    <a:pos x="T40" y="T41"/>
                  </a:cxn>
                  <a:cxn ang="T137">
                    <a:pos x="T42" y="T43"/>
                  </a:cxn>
                  <a:cxn ang="T138">
                    <a:pos x="T44" y="T45"/>
                  </a:cxn>
                  <a:cxn ang="T139">
                    <a:pos x="T46" y="T47"/>
                  </a:cxn>
                  <a:cxn ang="T140">
                    <a:pos x="T48" y="T49"/>
                  </a:cxn>
                  <a:cxn ang="T141">
                    <a:pos x="T50" y="T51"/>
                  </a:cxn>
                  <a:cxn ang="T142">
                    <a:pos x="T52" y="T53"/>
                  </a:cxn>
                  <a:cxn ang="T143">
                    <a:pos x="T54" y="T55"/>
                  </a:cxn>
                  <a:cxn ang="T144">
                    <a:pos x="T56" y="T57"/>
                  </a:cxn>
                  <a:cxn ang="T145">
                    <a:pos x="T58" y="T59"/>
                  </a:cxn>
                  <a:cxn ang="T146">
                    <a:pos x="T60" y="T61"/>
                  </a:cxn>
                  <a:cxn ang="T147">
                    <a:pos x="T62" y="T63"/>
                  </a:cxn>
                  <a:cxn ang="T148">
                    <a:pos x="T64" y="T65"/>
                  </a:cxn>
                  <a:cxn ang="T149">
                    <a:pos x="T66" y="T67"/>
                  </a:cxn>
                  <a:cxn ang="T150">
                    <a:pos x="T68" y="T69"/>
                  </a:cxn>
                  <a:cxn ang="T151">
                    <a:pos x="T70" y="T71"/>
                  </a:cxn>
                  <a:cxn ang="T152">
                    <a:pos x="T72" y="T73"/>
                  </a:cxn>
                  <a:cxn ang="T153">
                    <a:pos x="T74" y="T75"/>
                  </a:cxn>
                  <a:cxn ang="T154">
                    <a:pos x="T76" y="T77"/>
                  </a:cxn>
                  <a:cxn ang="T155">
                    <a:pos x="T78" y="T79"/>
                  </a:cxn>
                  <a:cxn ang="T156">
                    <a:pos x="T80" y="T81"/>
                  </a:cxn>
                  <a:cxn ang="T157">
                    <a:pos x="T82" y="T83"/>
                  </a:cxn>
                  <a:cxn ang="T158">
                    <a:pos x="T84" y="T85"/>
                  </a:cxn>
                  <a:cxn ang="T159">
                    <a:pos x="T86" y="T87"/>
                  </a:cxn>
                  <a:cxn ang="T160">
                    <a:pos x="T88" y="T89"/>
                  </a:cxn>
                  <a:cxn ang="T161">
                    <a:pos x="T90" y="T91"/>
                  </a:cxn>
                  <a:cxn ang="T162">
                    <a:pos x="T92" y="T93"/>
                  </a:cxn>
                  <a:cxn ang="T163">
                    <a:pos x="T94" y="T95"/>
                  </a:cxn>
                  <a:cxn ang="T164">
                    <a:pos x="T96" y="T97"/>
                  </a:cxn>
                  <a:cxn ang="T165">
                    <a:pos x="T98" y="T99"/>
                  </a:cxn>
                  <a:cxn ang="T166">
                    <a:pos x="T100" y="T101"/>
                  </a:cxn>
                  <a:cxn ang="T167">
                    <a:pos x="T102" y="T103"/>
                  </a:cxn>
                  <a:cxn ang="T168">
                    <a:pos x="T104" y="T105"/>
                  </a:cxn>
                  <a:cxn ang="T169">
                    <a:pos x="T106" y="T107"/>
                  </a:cxn>
                  <a:cxn ang="T170">
                    <a:pos x="T108" y="T109"/>
                  </a:cxn>
                  <a:cxn ang="T171">
                    <a:pos x="T110" y="T111"/>
                  </a:cxn>
                  <a:cxn ang="T172">
                    <a:pos x="T112" y="T113"/>
                  </a:cxn>
                  <a:cxn ang="T173">
                    <a:pos x="T114" y="T115"/>
                  </a:cxn>
                </a:cxnLst>
                <a:rect l="0" t="0" r="r" b="b"/>
                <a:pathLst>
                  <a:path w="182" h="213">
                    <a:moveTo>
                      <a:pt x="109" y="0"/>
                    </a:moveTo>
                    <a:lnTo>
                      <a:pt x="112" y="2"/>
                    </a:lnTo>
                    <a:lnTo>
                      <a:pt x="118" y="8"/>
                    </a:lnTo>
                    <a:lnTo>
                      <a:pt x="127" y="18"/>
                    </a:lnTo>
                    <a:lnTo>
                      <a:pt x="137" y="33"/>
                    </a:lnTo>
                    <a:lnTo>
                      <a:pt x="145" y="52"/>
                    </a:lnTo>
                    <a:lnTo>
                      <a:pt x="150" y="76"/>
                    </a:lnTo>
                    <a:lnTo>
                      <a:pt x="150" y="105"/>
                    </a:lnTo>
                    <a:lnTo>
                      <a:pt x="144" y="139"/>
                    </a:lnTo>
                    <a:lnTo>
                      <a:pt x="140" y="149"/>
                    </a:lnTo>
                    <a:lnTo>
                      <a:pt x="136" y="157"/>
                    </a:lnTo>
                    <a:lnTo>
                      <a:pt x="131" y="165"/>
                    </a:lnTo>
                    <a:lnTo>
                      <a:pt x="125" y="173"/>
                    </a:lnTo>
                    <a:lnTo>
                      <a:pt x="117" y="180"/>
                    </a:lnTo>
                    <a:lnTo>
                      <a:pt x="110" y="185"/>
                    </a:lnTo>
                    <a:lnTo>
                      <a:pt x="102" y="191"/>
                    </a:lnTo>
                    <a:lnTo>
                      <a:pt x="92" y="195"/>
                    </a:lnTo>
                    <a:lnTo>
                      <a:pt x="82" y="197"/>
                    </a:lnTo>
                    <a:lnTo>
                      <a:pt x="72" y="200"/>
                    </a:lnTo>
                    <a:lnTo>
                      <a:pt x="61" y="201"/>
                    </a:lnTo>
                    <a:lnTo>
                      <a:pt x="49" y="201"/>
                    </a:lnTo>
                    <a:lnTo>
                      <a:pt x="37" y="200"/>
                    </a:lnTo>
                    <a:lnTo>
                      <a:pt x="25" y="197"/>
                    </a:lnTo>
                    <a:lnTo>
                      <a:pt x="12" y="193"/>
                    </a:lnTo>
                    <a:lnTo>
                      <a:pt x="0" y="188"/>
                    </a:lnTo>
                    <a:lnTo>
                      <a:pt x="11" y="195"/>
                    </a:lnTo>
                    <a:lnTo>
                      <a:pt x="22" y="200"/>
                    </a:lnTo>
                    <a:lnTo>
                      <a:pt x="33" y="205"/>
                    </a:lnTo>
                    <a:lnTo>
                      <a:pt x="43" y="208"/>
                    </a:lnTo>
                    <a:lnTo>
                      <a:pt x="53" y="211"/>
                    </a:lnTo>
                    <a:lnTo>
                      <a:pt x="63" y="212"/>
                    </a:lnTo>
                    <a:lnTo>
                      <a:pt x="73" y="213"/>
                    </a:lnTo>
                    <a:lnTo>
                      <a:pt x="83" y="213"/>
                    </a:lnTo>
                    <a:lnTo>
                      <a:pt x="91" y="212"/>
                    </a:lnTo>
                    <a:lnTo>
                      <a:pt x="100" y="210"/>
                    </a:lnTo>
                    <a:lnTo>
                      <a:pt x="108" y="208"/>
                    </a:lnTo>
                    <a:lnTo>
                      <a:pt x="116" y="206"/>
                    </a:lnTo>
                    <a:lnTo>
                      <a:pt x="123" y="203"/>
                    </a:lnTo>
                    <a:lnTo>
                      <a:pt x="130" y="199"/>
                    </a:lnTo>
                    <a:lnTo>
                      <a:pt x="136" y="195"/>
                    </a:lnTo>
                    <a:lnTo>
                      <a:pt x="142" y="191"/>
                    </a:lnTo>
                    <a:lnTo>
                      <a:pt x="158" y="176"/>
                    </a:lnTo>
                    <a:lnTo>
                      <a:pt x="169" y="161"/>
                    </a:lnTo>
                    <a:lnTo>
                      <a:pt x="176" y="144"/>
                    </a:lnTo>
                    <a:lnTo>
                      <a:pt x="179" y="128"/>
                    </a:lnTo>
                    <a:lnTo>
                      <a:pt x="181" y="111"/>
                    </a:lnTo>
                    <a:lnTo>
                      <a:pt x="181" y="95"/>
                    </a:lnTo>
                    <a:lnTo>
                      <a:pt x="182" y="79"/>
                    </a:lnTo>
                    <a:lnTo>
                      <a:pt x="173" y="46"/>
                    </a:lnTo>
                    <a:lnTo>
                      <a:pt x="156" y="21"/>
                    </a:lnTo>
                    <a:lnTo>
                      <a:pt x="151" y="18"/>
                    </a:lnTo>
                    <a:lnTo>
                      <a:pt x="147" y="15"/>
                    </a:lnTo>
                    <a:lnTo>
                      <a:pt x="142" y="13"/>
                    </a:lnTo>
                    <a:lnTo>
                      <a:pt x="138" y="11"/>
                    </a:lnTo>
                    <a:lnTo>
                      <a:pt x="132" y="9"/>
                    </a:lnTo>
                    <a:lnTo>
                      <a:pt x="126" y="6"/>
                    </a:lnTo>
                    <a:lnTo>
                      <a:pt x="119" y="3"/>
                    </a:lnTo>
                    <a:lnTo>
                      <a:pt x="109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64" name="Freeform 12"/>
              <p:cNvSpPr>
                <a:spLocks/>
              </p:cNvSpPr>
              <p:nvPr userDrawn="1"/>
            </p:nvSpPr>
            <p:spPr bwMode="ltGray">
              <a:xfrm rot="373331" flipH="1">
                <a:off x="121" y="2907"/>
                <a:ext cx="93" cy="156"/>
              </a:xfrm>
              <a:custGeom>
                <a:avLst/>
                <a:gdLst>
                  <a:gd name="T0" fmla="*/ 1 w 128"/>
                  <a:gd name="T1" fmla="*/ 0 h 217"/>
                  <a:gd name="T2" fmla="*/ 1 w 128"/>
                  <a:gd name="T3" fmla="*/ 1 h 217"/>
                  <a:gd name="T4" fmla="*/ 1 w 128"/>
                  <a:gd name="T5" fmla="*/ 1 h 217"/>
                  <a:gd name="T6" fmla="*/ 1 w 128"/>
                  <a:gd name="T7" fmla="*/ 1 h 217"/>
                  <a:gd name="T8" fmla="*/ 1 w 128"/>
                  <a:gd name="T9" fmla="*/ 1 h 217"/>
                  <a:gd name="T10" fmla="*/ 1 w 128"/>
                  <a:gd name="T11" fmla="*/ 1 h 217"/>
                  <a:gd name="T12" fmla="*/ 1 w 128"/>
                  <a:gd name="T13" fmla="*/ 1 h 217"/>
                  <a:gd name="T14" fmla="*/ 1 w 128"/>
                  <a:gd name="T15" fmla="*/ 1 h 217"/>
                  <a:gd name="T16" fmla="*/ 1 w 128"/>
                  <a:gd name="T17" fmla="*/ 1 h 217"/>
                  <a:gd name="T18" fmla="*/ 1 w 128"/>
                  <a:gd name="T19" fmla="*/ 1 h 217"/>
                  <a:gd name="T20" fmla="*/ 1 w 128"/>
                  <a:gd name="T21" fmla="*/ 1 h 217"/>
                  <a:gd name="T22" fmla="*/ 1 w 128"/>
                  <a:gd name="T23" fmla="*/ 1 h 217"/>
                  <a:gd name="T24" fmla="*/ 1 w 128"/>
                  <a:gd name="T25" fmla="*/ 1 h 217"/>
                  <a:gd name="T26" fmla="*/ 1 w 128"/>
                  <a:gd name="T27" fmla="*/ 1 h 217"/>
                  <a:gd name="T28" fmla="*/ 1 w 128"/>
                  <a:gd name="T29" fmla="*/ 1 h 217"/>
                  <a:gd name="T30" fmla="*/ 0 w 128"/>
                  <a:gd name="T31" fmla="*/ 1 h 217"/>
                  <a:gd name="T32" fmla="*/ 1 w 128"/>
                  <a:gd name="T33" fmla="*/ 1 h 217"/>
                  <a:gd name="T34" fmla="*/ 1 w 128"/>
                  <a:gd name="T35" fmla="*/ 1 h 217"/>
                  <a:gd name="T36" fmla="*/ 1 w 128"/>
                  <a:gd name="T37" fmla="*/ 1 h 217"/>
                  <a:gd name="T38" fmla="*/ 1 w 128"/>
                  <a:gd name="T39" fmla="*/ 1 h 217"/>
                  <a:gd name="T40" fmla="*/ 1 w 128"/>
                  <a:gd name="T41" fmla="*/ 1 h 217"/>
                  <a:gd name="T42" fmla="*/ 1 w 128"/>
                  <a:gd name="T43" fmla="*/ 1 h 217"/>
                  <a:gd name="T44" fmla="*/ 1 w 128"/>
                  <a:gd name="T45" fmla="*/ 1 h 217"/>
                  <a:gd name="T46" fmla="*/ 1 w 128"/>
                  <a:gd name="T47" fmla="*/ 1 h 217"/>
                  <a:gd name="T48" fmla="*/ 1 w 128"/>
                  <a:gd name="T49" fmla="*/ 0 h 217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128" h="217">
                    <a:moveTo>
                      <a:pt x="94" y="0"/>
                    </a:moveTo>
                    <a:lnTo>
                      <a:pt x="105" y="9"/>
                    </a:lnTo>
                    <a:lnTo>
                      <a:pt x="115" y="27"/>
                    </a:lnTo>
                    <a:lnTo>
                      <a:pt x="123" y="50"/>
                    </a:lnTo>
                    <a:lnTo>
                      <a:pt x="128" y="78"/>
                    </a:lnTo>
                    <a:lnTo>
                      <a:pt x="127" y="111"/>
                    </a:lnTo>
                    <a:lnTo>
                      <a:pt x="116" y="145"/>
                    </a:lnTo>
                    <a:lnTo>
                      <a:pt x="94" y="181"/>
                    </a:lnTo>
                    <a:lnTo>
                      <a:pt x="60" y="217"/>
                    </a:lnTo>
                    <a:lnTo>
                      <a:pt x="49" y="213"/>
                    </a:lnTo>
                    <a:lnTo>
                      <a:pt x="38" y="210"/>
                    </a:lnTo>
                    <a:lnTo>
                      <a:pt x="26" y="205"/>
                    </a:lnTo>
                    <a:lnTo>
                      <a:pt x="16" y="201"/>
                    </a:lnTo>
                    <a:lnTo>
                      <a:pt x="8" y="196"/>
                    </a:lnTo>
                    <a:lnTo>
                      <a:pt x="2" y="190"/>
                    </a:lnTo>
                    <a:lnTo>
                      <a:pt x="0" y="183"/>
                    </a:lnTo>
                    <a:lnTo>
                      <a:pt x="1" y="178"/>
                    </a:lnTo>
                    <a:lnTo>
                      <a:pt x="13" y="171"/>
                    </a:lnTo>
                    <a:lnTo>
                      <a:pt x="29" y="161"/>
                    </a:lnTo>
                    <a:lnTo>
                      <a:pt x="46" y="150"/>
                    </a:lnTo>
                    <a:lnTo>
                      <a:pt x="63" y="134"/>
                    </a:lnTo>
                    <a:lnTo>
                      <a:pt x="79" y="112"/>
                    </a:lnTo>
                    <a:lnTo>
                      <a:pt x="91" y="83"/>
                    </a:lnTo>
                    <a:lnTo>
                      <a:pt x="97" y="46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65" name="Freeform 13"/>
              <p:cNvSpPr>
                <a:spLocks/>
              </p:cNvSpPr>
              <p:nvPr userDrawn="1"/>
            </p:nvSpPr>
            <p:spPr bwMode="ltGray">
              <a:xfrm rot="373331" flipH="1">
                <a:off x="313" y="3110"/>
                <a:ext cx="85" cy="93"/>
              </a:xfrm>
              <a:custGeom>
                <a:avLst/>
                <a:gdLst>
                  <a:gd name="T0" fmla="*/ 1 w 117"/>
                  <a:gd name="T1" fmla="*/ 0 h 132"/>
                  <a:gd name="T2" fmla="*/ 0 w 117"/>
                  <a:gd name="T3" fmla="*/ 1 h 132"/>
                  <a:gd name="T4" fmla="*/ 1 w 117"/>
                  <a:gd name="T5" fmla="*/ 1 h 132"/>
                  <a:gd name="T6" fmla="*/ 1 w 117"/>
                  <a:gd name="T7" fmla="*/ 1 h 132"/>
                  <a:gd name="T8" fmla="*/ 1 w 117"/>
                  <a:gd name="T9" fmla="*/ 1 h 132"/>
                  <a:gd name="T10" fmla="*/ 1 w 117"/>
                  <a:gd name="T11" fmla="*/ 1 h 132"/>
                  <a:gd name="T12" fmla="*/ 1 w 117"/>
                  <a:gd name="T13" fmla="*/ 1 h 132"/>
                  <a:gd name="T14" fmla="*/ 1 w 117"/>
                  <a:gd name="T15" fmla="*/ 1 h 132"/>
                  <a:gd name="T16" fmla="*/ 1 w 117"/>
                  <a:gd name="T17" fmla="*/ 1 h 132"/>
                  <a:gd name="T18" fmla="*/ 1 w 117"/>
                  <a:gd name="T19" fmla="*/ 1 h 132"/>
                  <a:gd name="T20" fmla="*/ 1 w 117"/>
                  <a:gd name="T21" fmla="*/ 1 h 132"/>
                  <a:gd name="T22" fmla="*/ 1 w 117"/>
                  <a:gd name="T23" fmla="*/ 1 h 132"/>
                  <a:gd name="T24" fmla="*/ 1 w 117"/>
                  <a:gd name="T25" fmla="*/ 1 h 132"/>
                  <a:gd name="T26" fmla="*/ 1 w 117"/>
                  <a:gd name="T27" fmla="*/ 1 h 132"/>
                  <a:gd name="T28" fmla="*/ 1 w 117"/>
                  <a:gd name="T29" fmla="*/ 1 h 132"/>
                  <a:gd name="T30" fmla="*/ 1 w 117"/>
                  <a:gd name="T31" fmla="*/ 1 h 132"/>
                  <a:gd name="T32" fmla="*/ 1 w 117"/>
                  <a:gd name="T33" fmla="*/ 1 h 132"/>
                  <a:gd name="T34" fmla="*/ 1 w 117"/>
                  <a:gd name="T35" fmla="*/ 1 h 132"/>
                  <a:gd name="T36" fmla="*/ 1 w 117"/>
                  <a:gd name="T37" fmla="*/ 1 h 132"/>
                  <a:gd name="T38" fmla="*/ 1 w 117"/>
                  <a:gd name="T39" fmla="*/ 1 h 132"/>
                  <a:gd name="T40" fmla="*/ 1 w 117"/>
                  <a:gd name="T41" fmla="*/ 1 h 132"/>
                  <a:gd name="T42" fmla="*/ 1 w 117"/>
                  <a:gd name="T43" fmla="*/ 1 h 132"/>
                  <a:gd name="T44" fmla="*/ 1 w 117"/>
                  <a:gd name="T45" fmla="*/ 1 h 132"/>
                  <a:gd name="T46" fmla="*/ 1 w 117"/>
                  <a:gd name="T47" fmla="*/ 1 h 132"/>
                  <a:gd name="T48" fmla="*/ 1 w 117"/>
                  <a:gd name="T49" fmla="*/ 1 h 132"/>
                  <a:gd name="T50" fmla="*/ 1 w 117"/>
                  <a:gd name="T51" fmla="*/ 1 h 132"/>
                  <a:gd name="T52" fmla="*/ 1 w 117"/>
                  <a:gd name="T53" fmla="*/ 0 h 132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117" h="132">
                    <a:moveTo>
                      <a:pt x="75" y="0"/>
                    </a:moveTo>
                    <a:lnTo>
                      <a:pt x="0" y="25"/>
                    </a:lnTo>
                    <a:lnTo>
                      <a:pt x="3" y="26"/>
                    </a:lnTo>
                    <a:lnTo>
                      <a:pt x="14" y="29"/>
                    </a:lnTo>
                    <a:lnTo>
                      <a:pt x="29" y="36"/>
                    </a:lnTo>
                    <a:lnTo>
                      <a:pt x="46" y="47"/>
                    </a:lnTo>
                    <a:lnTo>
                      <a:pt x="66" y="62"/>
                    </a:lnTo>
                    <a:lnTo>
                      <a:pt x="84" y="80"/>
                    </a:lnTo>
                    <a:lnTo>
                      <a:pt x="102" y="103"/>
                    </a:lnTo>
                    <a:lnTo>
                      <a:pt x="116" y="132"/>
                    </a:lnTo>
                    <a:lnTo>
                      <a:pt x="117" y="120"/>
                    </a:lnTo>
                    <a:lnTo>
                      <a:pt x="115" y="107"/>
                    </a:lnTo>
                    <a:lnTo>
                      <a:pt x="108" y="90"/>
                    </a:lnTo>
                    <a:lnTo>
                      <a:pt x="99" y="74"/>
                    </a:lnTo>
                    <a:lnTo>
                      <a:pt x="89" y="58"/>
                    </a:lnTo>
                    <a:lnTo>
                      <a:pt x="78" y="45"/>
                    </a:lnTo>
                    <a:lnTo>
                      <a:pt x="67" y="36"/>
                    </a:lnTo>
                    <a:lnTo>
                      <a:pt x="58" y="32"/>
                    </a:lnTo>
                    <a:lnTo>
                      <a:pt x="69" y="29"/>
                    </a:lnTo>
                    <a:lnTo>
                      <a:pt x="79" y="28"/>
                    </a:lnTo>
                    <a:lnTo>
                      <a:pt x="89" y="26"/>
                    </a:lnTo>
                    <a:lnTo>
                      <a:pt x="98" y="25"/>
                    </a:lnTo>
                    <a:lnTo>
                      <a:pt x="105" y="24"/>
                    </a:lnTo>
                    <a:lnTo>
                      <a:pt x="109" y="22"/>
                    </a:lnTo>
                    <a:lnTo>
                      <a:pt x="113" y="21"/>
                    </a:lnTo>
                    <a:lnTo>
                      <a:pt x="114" y="21"/>
                    </a:lnTo>
                    <a:lnTo>
                      <a:pt x="75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66" name="Freeform 14"/>
              <p:cNvSpPr>
                <a:spLocks/>
              </p:cNvSpPr>
              <p:nvPr userDrawn="1"/>
            </p:nvSpPr>
            <p:spPr bwMode="ltGray">
              <a:xfrm rot="373331" flipH="1">
                <a:off x="289" y="3135"/>
                <a:ext cx="21" cy="55"/>
              </a:xfrm>
              <a:custGeom>
                <a:avLst/>
                <a:gdLst>
                  <a:gd name="T0" fmla="*/ 1 w 29"/>
                  <a:gd name="T1" fmla="*/ 0 h 77"/>
                  <a:gd name="T2" fmla="*/ 1 w 29"/>
                  <a:gd name="T3" fmla="*/ 0 h 77"/>
                  <a:gd name="T4" fmla="*/ 1 w 29"/>
                  <a:gd name="T5" fmla="*/ 1 h 77"/>
                  <a:gd name="T6" fmla="*/ 1 w 29"/>
                  <a:gd name="T7" fmla="*/ 1 h 77"/>
                  <a:gd name="T8" fmla="*/ 1 w 29"/>
                  <a:gd name="T9" fmla="*/ 1 h 77"/>
                  <a:gd name="T10" fmla="*/ 1 w 29"/>
                  <a:gd name="T11" fmla="*/ 1 h 77"/>
                  <a:gd name="T12" fmla="*/ 0 w 29"/>
                  <a:gd name="T13" fmla="*/ 1 h 77"/>
                  <a:gd name="T14" fmla="*/ 1 w 29"/>
                  <a:gd name="T15" fmla="*/ 1 h 77"/>
                  <a:gd name="T16" fmla="*/ 1 w 29"/>
                  <a:gd name="T17" fmla="*/ 1 h 77"/>
                  <a:gd name="T18" fmla="*/ 1 w 29"/>
                  <a:gd name="T19" fmla="*/ 1 h 77"/>
                  <a:gd name="T20" fmla="*/ 1 w 29"/>
                  <a:gd name="T21" fmla="*/ 1 h 77"/>
                  <a:gd name="T22" fmla="*/ 1 w 29"/>
                  <a:gd name="T23" fmla="*/ 1 h 77"/>
                  <a:gd name="T24" fmla="*/ 1 w 29"/>
                  <a:gd name="T25" fmla="*/ 0 h 77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9" h="77">
                    <a:moveTo>
                      <a:pt x="29" y="0"/>
                    </a:moveTo>
                    <a:lnTo>
                      <a:pt x="23" y="0"/>
                    </a:lnTo>
                    <a:lnTo>
                      <a:pt x="16" y="4"/>
                    </a:lnTo>
                    <a:lnTo>
                      <a:pt x="9" y="9"/>
                    </a:lnTo>
                    <a:lnTo>
                      <a:pt x="4" y="19"/>
                    </a:lnTo>
                    <a:lnTo>
                      <a:pt x="1" y="30"/>
                    </a:lnTo>
                    <a:lnTo>
                      <a:pt x="0" y="44"/>
                    </a:lnTo>
                    <a:lnTo>
                      <a:pt x="3" y="60"/>
                    </a:lnTo>
                    <a:lnTo>
                      <a:pt x="11" y="77"/>
                    </a:lnTo>
                    <a:lnTo>
                      <a:pt x="15" y="53"/>
                    </a:lnTo>
                    <a:lnTo>
                      <a:pt x="19" y="37"/>
                    </a:lnTo>
                    <a:lnTo>
                      <a:pt x="23" y="22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grpSp>
            <p:nvGrpSpPr>
              <p:cNvPr id="1067" name="Group 15"/>
              <p:cNvGrpSpPr>
                <a:grpSpLocks/>
              </p:cNvGrpSpPr>
              <p:nvPr userDrawn="1"/>
            </p:nvGrpSpPr>
            <p:grpSpPr bwMode="auto">
              <a:xfrm rot="10886446" flipH="1">
                <a:off x="335" y="3251"/>
                <a:ext cx="608" cy="369"/>
                <a:chOff x="-366" y="1704"/>
                <a:chExt cx="608" cy="369"/>
              </a:xfrm>
            </p:grpSpPr>
            <p:sp>
              <p:nvSpPr>
                <p:cNvPr id="1068" name="Freeform 16"/>
                <p:cNvSpPr>
                  <a:spLocks/>
                </p:cNvSpPr>
                <p:nvPr userDrawn="1"/>
              </p:nvSpPr>
              <p:spPr bwMode="ltGray">
                <a:xfrm rot="4200091">
                  <a:off x="-243" y="1807"/>
                  <a:ext cx="143" cy="390"/>
                </a:xfrm>
                <a:custGeom>
                  <a:avLst/>
                  <a:gdLst>
                    <a:gd name="T0" fmla="*/ 1 w 207"/>
                    <a:gd name="T1" fmla="*/ 1 h 564"/>
                    <a:gd name="T2" fmla="*/ 1 w 207"/>
                    <a:gd name="T3" fmla="*/ 1 h 564"/>
                    <a:gd name="T4" fmla="*/ 1 w 207"/>
                    <a:gd name="T5" fmla="*/ 1 h 564"/>
                    <a:gd name="T6" fmla="*/ 0 w 207"/>
                    <a:gd name="T7" fmla="*/ 1 h 564"/>
                    <a:gd name="T8" fmla="*/ 0 w 207"/>
                    <a:gd name="T9" fmla="*/ 1 h 564"/>
                    <a:gd name="T10" fmla="*/ 1 w 207"/>
                    <a:gd name="T11" fmla="*/ 1 h 564"/>
                    <a:gd name="T12" fmla="*/ 1 w 207"/>
                    <a:gd name="T13" fmla="*/ 1 h 564"/>
                    <a:gd name="T14" fmla="*/ 1 w 207"/>
                    <a:gd name="T15" fmla="*/ 1 h 564"/>
                    <a:gd name="T16" fmla="*/ 1 w 207"/>
                    <a:gd name="T17" fmla="*/ 1 h 564"/>
                    <a:gd name="T18" fmla="*/ 1 w 207"/>
                    <a:gd name="T19" fmla="*/ 1 h 564"/>
                    <a:gd name="T20" fmla="*/ 1 w 207"/>
                    <a:gd name="T21" fmla="*/ 1 h 564"/>
                    <a:gd name="T22" fmla="*/ 1 w 207"/>
                    <a:gd name="T23" fmla="*/ 1 h 564"/>
                    <a:gd name="T24" fmla="*/ 1 w 207"/>
                    <a:gd name="T25" fmla="*/ 1 h 564"/>
                    <a:gd name="T26" fmla="*/ 1 w 207"/>
                    <a:gd name="T27" fmla="*/ 1 h 564"/>
                    <a:gd name="T28" fmla="*/ 1 w 207"/>
                    <a:gd name="T29" fmla="*/ 1 h 564"/>
                    <a:gd name="T30" fmla="*/ 1 w 207"/>
                    <a:gd name="T31" fmla="*/ 1 h 564"/>
                    <a:gd name="T32" fmla="*/ 1 w 207"/>
                    <a:gd name="T33" fmla="*/ 1 h 564"/>
                    <a:gd name="T34" fmla="*/ 1 w 207"/>
                    <a:gd name="T35" fmla="*/ 1 h 564"/>
                    <a:gd name="T36" fmla="*/ 1 w 207"/>
                    <a:gd name="T37" fmla="*/ 1 h 564"/>
                    <a:gd name="T38" fmla="*/ 1 w 207"/>
                    <a:gd name="T39" fmla="*/ 1 h 564"/>
                    <a:gd name="T40" fmla="*/ 1 w 207"/>
                    <a:gd name="T41" fmla="*/ 1 h 564"/>
                    <a:gd name="T42" fmla="*/ 1 w 207"/>
                    <a:gd name="T43" fmla="*/ 1 h 564"/>
                    <a:gd name="T44" fmla="*/ 1 w 207"/>
                    <a:gd name="T45" fmla="*/ 1 h 564"/>
                    <a:gd name="T46" fmla="*/ 1 w 207"/>
                    <a:gd name="T47" fmla="*/ 1 h 564"/>
                    <a:gd name="T48" fmla="*/ 1 w 207"/>
                    <a:gd name="T49" fmla="*/ 1 h 564"/>
                    <a:gd name="T50" fmla="*/ 1 w 207"/>
                    <a:gd name="T51" fmla="*/ 1 h 564"/>
                    <a:gd name="T52" fmla="*/ 1 w 207"/>
                    <a:gd name="T53" fmla="*/ 1 h 564"/>
                    <a:gd name="T54" fmla="*/ 1 w 207"/>
                    <a:gd name="T55" fmla="*/ 1 h 564"/>
                    <a:gd name="T56" fmla="*/ 1 w 207"/>
                    <a:gd name="T57" fmla="*/ 0 h 564"/>
                    <a:gd name="T58" fmla="*/ 1 w 207"/>
                    <a:gd name="T59" fmla="*/ 1 h 564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</a:gdLst>
                  <a:ahLst/>
                  <a:cxnLst>
                    <a:cxn ang="T60">
                      <a:pos x="T0" y="T1"/>
                    </a:cxn>
                    <a:cxn ang="T61">
                      <a:pos x="T2" y="T3"/>
                    </a:cxn>
                    <a:cxn ang="T62">
                      <a:pos x="T4" y="T5"/>
                    </a:cxn>
                    <a:cxn ang="T63">
                      <a:pos x="T6" y="T7"/>
                    </a:cxn>
                    <a:cxn ang="T64">
                      <a:pos x="T8" y="T9"/>
                    </a:cxn>
                    <a:cxn ang="T65">
                      <a:pos x="T10" y="T11"/>
                    </a:cxn>
                    <a:cxn ang="T66">
                      <a:pos x="T12" y="T13"/>
                    </a:cxn>
                    <a:cxn ang="T67">
                      <a:pos x="T14" y="T15"/>
                    </a:cxn>
                    <a:cxn ang="T68">
                      <a:pos x="T16" y="T17"/>
                    </a:cxn>
                    <a:cxn ang="T69">
                      <a:pos x="T18" y="T19"/>
                    </a:cxn>
                    <a:cxn ang="T70">
                      <a:pos x="T20" y="T21"/>
                    </a:cxn>
                    <a:cxn ang="T71">
                      <a:pos x="T22" y="T23"/>
                    </a:cxn>
                    <a:cxn ang="T72">
                      <a:pos x="T24" y="T25"/>
                    </a:cxn>
                    <a:cxn ang="T73">
                      <a:pos x="T26" y="T27"/>
                    </a:cxn>
                    <a:cxn ang="T74">
                      <a:pos x="T28" y="T29"/>
                    </a:cxn>
                    <a:cxn ang="T75">
                      <a:pos x="T30" y="T31"/>
                    </a:cxn>
                    <a:cxn ang="T76">
                      <a:pos x="T32" y="T33"/>
                    </a:cxn>
                    <a:cxn ang="T77">
                      <a:pos x="T34" y="T35"/>
                    </a:cxn>
                    <a:cxn ang="T78">
                      <a:pos x="T36" y="T37"/>
                    </a:cxn>
                    <a:cxn ang="T79">
                      <a:pos x="T38" y="T39"/>
                    </a:cxn>
                    <a:cxn ang="T80">
                      <a:pos x="T40" y="T41"/>
                    </a:cxn>
                    <a:cxn ang="T81">
                      <a:pos x="T42" y="T43"/>
                    </a:cxn>
                    <a:cxn ang="T82">
                      <a:pos x="T44" y="T45"/>
                    </a:cxn>
                    <a:cxn ang="T83">
                      <a:pos x="T46" y="T47"/>
                    </a:cxn>
                    <a:cxn ang="T84">
                      <a:pos x="T48" y="T49"/>
                    </a:cxn>
                    <a:cxn ang="T85">
                      <a:pos x="T50" y="T51"/>
                    </a:cxn>
                    <a:cxn ang="T86">
                      <a:pos x="T52" y="T53"/>
                    </a:cxn>
                    <a:cxn ang="T87">
                      <a:pos x="T54" y="T55"/>
                    </a:cxn>
                    <a:cxn ang="T88">
                      <a:pos x="T56" y="T57"/>
                    </a:cxn>
                    <a:cxn ang="T89">
                      <a:pos x="T58" y="T59"/>
                    </a:cxn>
                  </a:cxnLst>
                  <a:rect l="0" t="0" r="r" b="b"/>
                  <a:pathLst>
                    <a:path w="207" h="564">
                      <a:moveTo>
                        <a:pt x="12" y="44"/>
                      </a:moveTo>
                      <a:lnTo>
                        <a:pt x="6" y="72"/>
                      </a:lnTo>
                      <a:lnTo>
                        <a:pt x="3" y="99"/>
                      </a:lnTo>
                      <a:lnTo>
                        <a:pt x="0" y="125"/>
                      </a:lnTo>
                      <a:lnTo>
                        <a:pt x="0" y="151"/>
                      </a:lnTo>
                      <a:lnTo>
                        <a:pt x="3" y="180"/>
                      </a:lnTo>
                      <a:lnTo>
                        <a:pt x="7" y="211"/>
                      </a:lnTo>
                      <a:lnTo>
                        <a:pt x="16" y="247"/>
                      </a:lnTo>
                      <a:lnTo>
                        <a:pt x="29" y="287"/>
                      </a:lnTo>
                      <a:lnTo>
                        <a:pt x="43" y="325"/>
                      </a:lnTo>
                      <a:lnTo>
                        <a:pt x="61" y="364"/>
                      </a:lnTo>
                      <a:lnTo>
                        <a:pt x="83" y="406"/>
                      </a:lnTo>
                      <a:lnTo>
                        <a:pt x="106" y="446"/>
                      </a:lnTo>
                      <a:lnTo>
                        <a:pt x="132" y="483"/>
                      </a:lnTo>
                      <a:lnTo>
                        <a:pt x="157" y="516"/>
                      </a:lnTo>
                      <a:lnTo>
                        <a:pt x="182" y="544"/>
                      </a:lnTo>
                      <a:lnTo>
                        <a:pt x="207" y="564"/>
                      </a:lnTo>
                      <a:lnTo>
                        <a:pt x="160" y="501"/>
                      </a:lnTo>
                      <a:lnTo>
                        <a:pt x="127" y="448"/>
                      </a:lnTo>
                      <a:lnTo>
                        <a:pt x="103" y="405"/>
                      </a:lnTo>
                      <a:lnTo>
                        <a:pt x="87" y="368"/>
                      </a:lnTo>
                      <a:lnTo>
                        <a:pt x="75" y="337"/>
                      </a:lnTo>
                      <a:lnTo>
                        <a:pt x="68" y="309"/>
                      </a:lnTo>
                      <a:lnTo>
                        <a:pt x="63" y="285"/>
                      </a:lnTo>
                      <a:lnTo>
                        <a:pt x="56" y="261"/>
                      </a:lnTo>
                      <a:lnTo>
                        <a:pt x="44" y="205"/>
                      </a:lnTo>
                      <a:lnTo>
                        <a:pt x="41" y="140"/>
                      </a:lnTo>
                      <a:lnTo>
                        <a:pt x="43" y="68"/>
                      </a:lnTo>
                      <a:lnTo>
                        <a:pt x="50" y="0"/>
                      </a:lnTo>
                      <a:lnTo>
                        <a:pt x="12" y="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tr-TR"/>
                </a:p>
              </p:txBody>
            </p:sp>
            <p:sp>
              <p:nvSpPr>
                <p:cNvPr id="1069" name="Freeform 17"/>
                <p:cNvSpPr>
                  <a:spLocks/>
                </p:cNvSpPr>
                <p:nvPr userDrawn="1"/>
              </p:nvSpPr>
              <p:spPr bwMode="ltGray">
                <a:xfrm rot="4200091">
                  <a:off x="124" y="1761"/>
                  <a:ext cx="33" cy="160"/>
                </a:xfrm>
                <a:custGeom>
                  <a:avLst/>
                  <a:gdLst>
                    <a:gd name="T0" fmla="*/ 0 w 47"/>
                    <a:gd name="T1" fmla="*/ 1 h 232"/>
                    <a:gd name="T2" fmla="*/ 1 w 47"/>
                    <a:gd name="T3" fmla="*/ 1 h 232"/>
                    <a:gd name="T4" fmla="*/ 1 w 47"/>
                    <a:gd name="T5" fmla="*/ 1 h 232"/>
                    <a:gd name="T6" fmla="*/ 1 w 47"/>
                    <a:gd name="T7" fmla="*/ 1 h 232"/>
                    <a:gd name="T8" fmla="*/ 1 w 47"/>
                    <a:gd name="T9" fmla="*/ 1 h 232"/>
                    <a:gd name="T10" fmla="*/ 1 w 47"/>
                    <a:gd name="T11" fmla="*/ 1 h 232"/>
                    <a:gd name="T12" fmla="*/ 1 w 47"/>
                    <a:gd name="T13" fmla="*/ 1 h 232"/>
                    <a:gd name="T14" fmla="*/ 1 w 47"/>
                    <a:gd name="T15" fmla="*/ 1 h 232"/>
                    <a:gd name="T16" fmla="*/ 1 w 47"/>
                    <a:gd name="T17" fmla="*/ 1 h 232"/>
                    <a:gd name="T18" fmla="*/ 1 w 47"/>
                    <a:gd name="T19" fmla="*/ 1 h 232"/>
                    <a:gd name="T20" fmla="*/ 1 w 47"/>
                    <a:gd name="T21" fmla="*/ 1 h 232"/>
                    <a:gd name="T22" fmla="*/ 1 w 47"/>
                    <a:gd name="T23" fmla="*/ 1 h 232"/>
                    <a:gd name="T24" fmla="*/ 1 w 47"/>
                    <a:gd name="T25" fmla="*/ 1 h 232"/>
                    <a:gd name="T26" fmla="*/ 1 w 47"/>
                    <a:gd name="T27" fmla="*/ 0 h 232"/>
                    <a:gd name="T28" fmla="*/ 0 w 47"/>
                    <a:gd name="T29" fmla="*/ 1 h 232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</a:gdLst>
                  <a:ahLst/>
                  <a:cxnLst>
                    <a:cxn ang="T30">
                      <a:pos x="T0" y="T1"/>
                    </a:cxn>
                    <a:cxn ang="T31">
                      <a:pos x="T2" y="T3"/>
                    </a:cxn>
                    <a:cxn ang="T32">
                      <a:pos x="T4" y="T5"/>
                    </a:cxn>
                    <a:cxn ang="T33">
                      <a:pos x="T6" y="T7"/>
                    </a:cxn>
                    <a:cxn ang="T34">
                      <a:pos x="T8" y="T9"/>
                    </a:cxn>
                    <a:cxn ang="T35">
                      <a:pos x="T10" y="T11"/>
                    </a:cxn>
                    <a:cxn ang="T36">
                      <a:pos x="T12" y="T13"/>
                    </a:cxn>
                    <a:cxn ang="T37">
                      <a:pos x="T14" y="T15"/>
                    </a:cxn>
                    <a:cxn ang="T38">
                      <a:pos x="T16" y="T17"/>
                    </a:cxn>
                    <a:cxn ang="T39">
                      <a:pos x="T18" y="T19"/>
                    </a:cxn>
                    <a:cxn ang="T40">
                      <a:pos x="T20" y="T21"/>
                    </a:cxn>
                    <a:cxn ang="T41">
                      <a:pos x="T22" y="T23"/>
                    </a:cxn>
                    <a:cxn ang="T42">
                      <a:pos x="T24" y="T25"/>
                    </a:cxn>
                    <a:cxn ang="T43">
                      <a:pos x="T26" y="T27"/>
                    </a:cxn>
                    <a:cxn ang="T44">
                      <a:pos x="T28" y="T29"/>
                    </a:cxn>
                  </a:cxnLst>
                  <a:rect l="0" t="0" r="r" b="b"/>
                  <a:pathLst>
                    <a:path w="47" h="232">
                      <a:moveTo>
                        <a:pt x="0" y="19"/>
                      </a:moveTo>
                      <a:lnTo>
                        <a:pt x="14" y="55"/>
                      </a:lnTo>
                      <a:lnTo>
                        <a:pt x="22" y="101"/>
                      </a:lnTo>
                      <a:lnTo>
                        <a:pt x="24" y="159"/>
                      </a:lnTo>
                      <a:lnTo>
                        <a:pt x="19" y="232"/>
                      </a:lnTo>
                      <a:lnTo>
                        <a:pt x="45" y="217"/>
                      </a:lnTo>
                      <a:lnTo>
                        <a:pt x="47" y="178"/>
                      </a:lnTo>
                      <a:lnTo>
                        <a:pt x="47" y="140"/>
                      </a:lnTo>
                      <a:lnTo>
                        <a:pt x="45" y="103"/>
                      </a:lnTo>
                      <a:lnTo>
                        <a:pt x="41" y="71"/>
                      </a:lnTo>
                      <a:lnTo>
                        <a:pt x="36" y="52"/>
                      </a:lnTo>
                      <a:lnTo>
                        <a:pt x="29" y="34"/>
                      </a:lnTo>
                      <a:lnTo>
                        <a:pt x="22" y="17"/>
                      </a:lnTo>
                      <a:lnTo>
                        <a:pt x="13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tr-TR"/>
                </a:p>
              </p:txBody>
            </p:sp>
            <p:sp>
              <p:nvSpPr>
                <p:cNvPr id="1070" name="Freeform 18"/>
                <p:cNvSpPr>
                  <a:spLocks/>
                </p:cNvSpPr>
                <p:nvPr userDrawn="1"/>
              </p:nvSpPr>
              <p:spPr bwMode="ltGray">
                <a:xfrm rot="4200091">
                  <a:off x="199" y="1720"/>
                  <a:ext cx="60" cy="27"/>
                </a:xfrm>
                <a:custGeom>
                  <a:avLst/>
                  <a:gdLst>
                    <a:gd name="T0" fmla="*/ 1 w 87"/>
                    <a:gd name="T1" fmla="*/ 1 h 40"/>
                    <a:gd name="T2" fmla="*/ 1 w 87"/>
                    <a:gd name="T3" fmla="*/ 1 h 40"/>
                    <a:gd name="T4" fmla="*/ 1 w 87"/>
                    <a:gd name="T5" fmla="*/ 1 h 40"/>
                    <a:gd name="T6" fmla="*/ 1 w 87"/>
                    <a:gd name="T7" fmla="*/ 1 h 40"/>
                    <a:gd name="T8" fmla="*/ 1 w 87"/>
                    <a:gd name="T9" fmla="*/ 1 h 40"/>
                    <a:gd name="T10" fmla="*/ 1 w 87"/>
                    <a:gd name="T11" fmla="*/ 1 h 40"/>
                    <a:gd name="T12" fmla="*/ 1 w 87"/>
                    <a:gd name="T13" fmla="*/ 1 h 40"/>
                    <a:gd name="T14" fmla="*/ 1 w 87"/>
                    <a:gd name="T15" fmla="*/ 0 h 40"/>
                    <a:gd name="T16" fmla="*/ 0 w 87"/>
                    <a:gd name="T17" fmla="*/ 1 h 40"/>
                    <a:gd name="T18" fmla="*/ 1 w 87"/>
                    <a:gd name="T19" fmla="*/ 1 h 40"/>
                    <a:gd name="T20" fmla="*/ 1 w 87"/>
                    <a:gd name="T21" fmla="*/ 1 h 40"/>
                    <a:gd name="T22" fmla="*/ 1 w 87"/>
                    <a:gd name="T23" fmla="*/ 1 h 40"/>
                    <a:gd name="T24" fmla="*/ 1 w 87"/>
                    <a:gd name="T25" fmla="*/ 1 h 40"/>
                    <a:gd name="T26" fmla="*/ 1 w 87"/>
                    <a:gd name="T27" fmla="*/ 1 h 40"/>
                    <a:gd name="T28" fmla="*/ 1 w 87"/>
                    <a:gd name="T29" fmla="*/ 1 h 40"/>
                    <a:gd name="T30" fmla="*/ 1 w 87"/>
                    <a:gd name="T31" fmla="*/ 1 h 40"/>
                    <a:gd name="T32" fmla="*/ 1 w 87"/>
                    <a:gd name="T33" fmla="*/ 1 h 40"/>
                    <a:gd name="T34" fmla="*/ 1 w 87"/>
                    <a:gd name="T35" fmla="*/ 1 h 40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0" t="0" r="r" b="b"/>
                  <a:pathLst>
                    <a:path w="87" h="40">
                      <a:moveTo>
                        <a:pt x="87" y="22"/>
                      </a:moveTo>
                      <a:lnTo>
                        <a:pt x="77" y="17"/>
                      </a:lnTo>
                      <a:lnTo>
                        <a:pt x="68" y="12"/>
                      </a:lnTo>
                      <a:lnTo>
                        <a:pt x="58" y="7"/>
                      </a:lnTo>
                      <a:lnTo>
                        <a:pt x="47" y="5"/>
                      </a:lnTo>
                      <a:lnTo>
                        <a:pt x="37" y="3"/>
                      </a:lnTo>
                      <a:lnTo>
                        <a:pt x="26" y="2"/>
                      </a:lnTo>
                      <a:lnTo>
                        <a:pt x="13" y="0"/>
                      </a:lnTo>
                      <a:lnTo>
                        <a:pt x="0" y="2"/>
                      </a:lnTo>
                      <a:lnTo>
                        <a:pt x="6" y="6"/>
                      </a:lnTo>
                      <a:lnTo>
                        <a:pt x="14" y="10"/>
                      </a:lnTo>
                      <a:lnTo>
                        <a:pt x="22" y="14"/>
                      </a:lnTo>
                      <a:lnTo>
                        <a:pt x="33" y="18"/>
                      </a:lnTo>
                      <a:lnTo>
                        <a:pt x="42" y="22"/>
                      </a:lnTo>
                      <a:lnTo>
                        <a:pt x="52" y="27"/>
                      </a:lnTo>
                      <a:lnTo>
                        <a:pt x="64" y="33"/>
                      </a:lnTo>
                      <a:lnTo>
                        <a:pt x="74" y="40"/>
                      </a:lnTo>
                      <a:lnTo>
                        <a:pt x="87" y="22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tr-TR"/>
                </a:p>
              </p:txBody>
            </p:sp>
          </p:grpSp>
        </p:grpSp>
        <p:grpSp>
          <p:nvGrpSpPr>
            <p:cNvPr id="1036" name="Group 19"/>
            <p:cNvGrpSpPr>
              <a:grpSpLocks/>
            </p:cNvGrpSpPr>
            <p:nvPr/>
          </p:nvGrpSpPr>
          <p:grpSpPr bwMode="auto">
            <a:xfrm rot="6248562">
              <a:off x="343" y="3854"/>
              <a:ext cx="392" cy="424"/>
              <a:chOff x="1727" y="866"/>
              <a:chExt cx="129" cy="157"/>
            </a:xfrm>
          </p:grpSpPr>
          <p:sp>
            <p:nvSpPr>
              <p:cNvPr id="1059" name="Freeform 20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0 w 83"/>
                  <a:gd name="T1" fmla="*/ 1 h 117"/>
                  <a:gd name="T2" fmla="*/ 0 w 83"/>
                  <a:gd name="T3" fmla="*/ 0 h 117"/>
                  <a:gd name="T4" fmla="*/ 0 w 83"/>
                  <a:gd name="T5" fmla="*/ 1 h 117"/>
                  <a:gd name="T6" fmla="*/ 0 w 83"/>
                  <a:gd name="T7" fmla="*/ 1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60" name="Freeform 21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1 h 98"/>
                  <a:gd name="T2" fmla="*/ 1 w 140"/>
                  <a:gd name="T3" fmla="*/ 0 h 98"/>
                  <a:gd name="T4" fmla="*/ 1 w 140"/>
                  <a:gd name="T5" fmla="*/ 1 h 98"/>
                  <a:gd name="T6" fmla="*/ 0 w 140"/>
                  <a:gd name="T7" fmla="*/ 1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61" name="Freeform 2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 w 145"/>
                  <a:gd name="T3" fmla="*/ 0 h 49"/>
                  <a:gd name="T4" fmla="*/ 1 w 145"/>
                  <a:gd name="T5" fmla="*/ 1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</p:grpSp>
        <p:grpSp>
          <p:nvGrpSpPr>
            <p:cNvPr id="1037" name="Group 23"/>
            <p:cNvGrpSpPr>
              <a:grpSpLocks/>
            </p:cNvGrpSpPr>
            <p:nvPr/>
          </p:nvGrpSpPr>
          <p:grpSpPr bwMode="auto">
            <a:xfrm rot="5003157">
              <a:off x="249" y="1102"/>
              <a:ext cx="412" cy="500"/>
              <a:chOff x="1727" y="866"/>
              <a:chExt cx="129" cy="157"/>
            </a:xfrm>
          </p:grpSpPr>
          <p:sp>
            <p:nvSpPr>
              <p:cNvPr id="1056" name="Freeform 2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0 w 83"/>
                  <a:gd name="T1" fmla="*/ 1 h 117"/>
                  <a:gd name="T2" fmla="*/ 0 w 83"/>
                  <a:gd name="T3" fmla="*/ 0 h 117"/>
                  <a:gd name="T4" fmla="*/ 0 w 83"/>
                  <a:gd name="T5" fmla="*/ 1 h 117"/>
                  <a:gd name="T6" fmla="*/ 0 w 83"/>
                  <a:gd name="T7" fmla="*/ 1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57" name="Freeform 2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1 h 98"/>
                  <a:gd name="T2" fmla="*/ 1 w 140"/>
                  <a:gd name="T3" fmla="*/ 0 h 98"/>
                  <a:gd name="T4" fmla="*/ 1 w 140"/>
                  <a:gd name="T5" fmla="*/ 1 h 98"/>
                  <a:gd name="T6" fmla="*/ 0 w 140"/>
                  <a:gd name="T7" fmla="*/ 1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58" name="Freeform 2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 w 145"/>
                  <a:gd name="T3" fmla="*/ 0 h 49"/>
                  <a:gd name="T4" fmla="*/ 1 w 145"/>
                  <a:gd name="T5" fmla="*/ 1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</p:grpSp>
        <p:grpSp>
          <p:nvGrpSpPr>
            <p:cNvPr id="1038" name="Group 27"/>
            <p:cNvGrpSpPr>
              <a:grpSpLocks/>
            </p:cNvGrpSpPr>
            <p:nvPr/>
          </p:nvGrpSpPr>
          <p:grpSpPr bwMode="auto">
            <a:xfrm>
              <a:off x="815" y="0"/>
              <a:ext cx="345" cy="367"/>
              <a:chOff x="1727" y="866"/>
              <a:chExt cx="129" cy="157"/>
            </a:xfrm>
          </p:grpSpPr>
          <p:sp>
            <p:nvSpPr>
              <p:cNvPr id="1053" name="Freeform 2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0 w 83"/>
                  <a:gd name="T1" fmla="*/ 1 h 117"/>
                  <a:gd name="T2" fmla="*/ 0 w 83"/>
                  <a:gd name="T3" fmla="*/ 0 h 117"/>
                  <a:gd name="T4" fmla="*/ 0 w 83"/>
                  <a:gd name="T5" fmla="*/ 1 h 117"/>
                  <a:gd name="T6" fmla="*/ 0 w 83"/>
                  <a:gd name="T7" fmla="*/ 1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54" name="Freeform 2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1 h 98"/>
                  <a:gd name="T2" fmla="*/ 1 w 140"/>
                  <a:gd name="T3" fmla="*/ 0 h 98"/>
                  <a:gd name="T4" fmla="*/ 1 w 140"/>
                  <a:gd name="T5" fmla="*/ 1 h 98"/>
                  <a:gd name="T6" fmla="*/ 0 w 140"/>
                  <a:gd name="T7" fmla="*/ 1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55" name="Freeform 3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 w 145"/>
                  <a:gd name="T3" fmla="*/ 0 h 49"/>
                  <a:gd name="T4" fmla="*/ 1 w 145"/>
                  <a:gd name="T5" fmla="*/ 1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</p:grpSp>
        <p:sp>
          <p:nvSpPr>
            <p:cNvPr id="1039" name="Freeform 31"/>
            <p:cNvSpPr>
              <a:spLocks/>
            </p:cNvSpPr>
            <p:nvPr/>
          </p:nvSpPr>
          <p:spPr bwMode="ltGray">
            <a:xfrm>
              <a:off x="87" y="94"/>
              <a:ext cx="699" cy="756"/>
            </a:xfrm>
            <a:custGeom>
              <a:avLst/>
              <a:gdLst>
                <a:gd name="T0" fmla="*/ 1 w 699"/>
                <a:gd name="T1" fmla="*/ 392 h 756"/>
                <a:gd name="T2" fmla="*/ 3 w 699"/>
                <a:gd name="T3" fmla="*/ 252 h 756"/>
                <a:gd name="T4" fmla="*/ 21 w 699"/>
                <a:gd name="T5" fmla="*/ 210 h 756"/>
                <a:gd name="T6" fmla="*/ 29 w 699"/>
                <a:gd name="T7" fmla="*/ 182 h 756"/>
                <a:gd name="T8" fmla="*/ 39 w 699"/>
                <a:gd name="T9" fmla="*/ 154 h 756"/>
                <a:gd name="T10" fmla="*/ 51 w 699"/>
                <a:gd name="T11" fmla="*/ 138 h 756"/>
                <a:gd name="T12" fmla="*/ 111 w 699"/>
                <a:gd name="T13" fmla="*/ 74 h 756"/>
                <a:gd name="T14" fmla="*/ 169 w 699"/>
                <a:gd name="T15" fmla="*/ 30 h 756"/>
                <a:gd name="T16" fmla="*/ 225 w 699"/>
                <a:gd name="T17" fmla="*/ 10 h 756"/>
                <a:gd name="T18" fmla="*/ 249 w 699"/>
                <a:gd name="T19" fmla="*/ 4 h 756"/>
                <a:gd name="T20" fmla="*/ 265 w 699"/>
                <a:gd name="T21" fmla="*/ 0 h 756"/>
                <a:gd name="T22" fmla="*/ 357 w 699"/>
                <a:gd name="T23" fmla="*/ 2 h 756"/>
                <a:gd name="T24" fmla="*/ 385 w 699"/>
                <a:gd name="T25" fmla="*/ 6 h 756"/>
                <a:gd name="T26" fmla="*/ 489 w 699"/>
                <a:gd name="T27" fmla="*/ 40 h 756"/>
                <a:gd name="T28" fmla="*/ 619 w 699"/>
                <a:gd name="T29" fmla="*/ 128 h 756"/>
                <a:gd name="T30" fmla="*/ 653 w 699"/>
                <a:gd name="T31" fmla="*/ 178 h 756"/>
                <a:gd name="T32" fmla="*/ 693 w 699"/>
                <a:gd name="T33" fmla="*/ 322 h 756"/>
                <a:gd name="T34" fmla="*/ 687 w 699"/>
                <a:gd name="T35" fmla="*/ 434 h 756"/>
                <a:gd name="T36" fmla="*/ 665 w 699"/>
                <a:gd name="T37" fmla="*/ 538 h 756"/>
                <a:gd name="T38" fmla="*/ 639 w 699"/>
                <a:gd name="T39" fmla="*/ 564 h 756"/>
                <a:gd name="T40" fmla="*/ 631 w 699"/>
                <a:gd name="T41" fmla="*/ 580 h 756"/>
                <a:gd name="T42" fmla="*/ 607 w 699"/>
                <a:gd name="T43" fmla="*/ 588 h 756"/>
                <a:gd name="T44" fmla="*/ 473 w 699"/>
                <a:gd name="T45" fmla="*/ 664 h 756"/>
                <a:gd name="T46" fmla="*/ 449 w 699"/>
                <a:gd name="T47" fmla="*/ 678 h 756"/>
                <a:gd name="T48" fmla="*/ 405 w 699"/>
                <a:gd name="T49" fmla="*/ 684 h 756"/>
                <a:gd name="T50" fmla="*/ 375 w 699"/>
                <a:gd name="T51" fmla="*/ 690 h 756"/>
                <a:gd name="T52" fmla="*/ 267 w 699"/>
                <a:gd name="T53" fmla="*/ 684 h 756"/>
                <a:gd name="T54" fmla="*/ 259 w 699"/>
                <a:gd name="T55" fmla="*/ 722 h 756"/>
                <a:gd name="T56" fmla="*/ 241 w 699"/>
                <a:gd name="T57" fmla="*/ 756 h 756"/>
                <a:gd name="T58" fmla="*/ 185 w 699"/>
                <a:gd name="T59" fmla="*/ 728 h 756"/>
                <a:gd name="T60" fmla="*/ 163 w 699"/>
                <a:gd name="T61" fmla="*/ 720 h 756"/>
                <a:gd name="T62" fmla="*/ 151 w 699"/>
                <a:gd name="T63" fmla="*/ 716 h 756"/>
                <a:gd name="T64" fmla="*/ 195 w 699"/>
                <a:gd name="T65" fmla="*/ 674 h 756"/>
                <a:gd name="T66" fmla="*/ 211 w 699"/>
                <a:gd name="T67" fmla="*/ 644 h 756"/>
                <a:gd name="T68" fmla="*/ 209 w 699"/>
                <a:gd name="T69" fmla="*/ 626 h 756"/>
                <a:gd name="T70" fmla="*/ 195 w 699"/>
                <a:gd name="T71" fmla="*/ 620 h 756"/>
                <a:gd name="T72" fmla="*/ 165 w 699"/>
                <a:gd name="T73" fmla="*/ 596 h 756"/>
                <a:gd name="T74" fmla="*/ 99 w 699"/>
                <a:gd name="T75" fmla="*/ 534 h 756"/>
                <a:gd name="T76" fmla="*/ 61 w 699"/>
                <a:gd name="T77" fmla="*/ 506 h 756"/>
                <a:gd name="T78" fmla="*/ 23 w 699"/>
                <a:gd name="T79" fmla="*/ 470 h 756"/>
                <a:gd name="T80" fmla="*/ 7 w 699"/>
                <a:gd name="T81" fmla="*/ 434 h 756"/>
                <a:gd name="T82" fmla="*/ 5 w 699"/>
                <a:gd name="T83" fmla="*/ 396 h 756"/>
                <a:gd name="T84" fmla="*/ 1 w 699"/>
                <a:gd name="T85" fmla="*/ 392 h 75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699" h="756">
                  <a:moveTo>
                    <a:pt x="1" y="392"/>
                  </a:moveTo>
                  <a:cubicBezTo>
                    <a:pt x="2" y="345"/>
                    <a:pt x="2" y="299"/>
                    <a:pt x="3" y="252"/>
                  </a:cubicBezTo>
                  <a:cubicBezTo>
                    <a:pt x="3" y="238"/>
                    <a:pt x="16" y="224"/>
                    <a:pt x="21" y="210"/>
                  </a:cubicBezTo>
                  <a:cubicBezTo>
                    <a:pt x="24" y="202"/>
                    <a:pt x="29" y="182"/>
                    <a:pt x="29" y="182"/>
                  </a:cubicBezTo>
                  <a:cubicBezTo>
                    <a:pt x="32" y="173"/>
                    <a:pt x="34" y="163"/>
                    <a:pt x="39" y="154"/>
                  </a:cubicBezTo>
                  <a:cubicBezTo>
                    <a:pt x="42" y="148"/>
                    <a:pt x="51" y="138"/>
                    <a:pt x="51" y="138"/>
                  </a:cubicBezTo>
                  <a:cubicBezTo>
                    <a:pt x="58" y="116"/>
                    <a:pt x="88" y="82"/>
                    <a:pt x="111" y="74"/>
                  </a:cubicBezTo>
                  <a:cubicBezTo>
                    <a:pt x="128" y="61"/>
                    <a:pt x="149" y="37"/>
                    <a:pt x="169" y="30"/>
                  </a:cubicBezTo>
                  <a:cubicBezTo>
                    <a:pt x="182" y="17"/>
                    <a:pt x="207" y="15"/>
                    <a:pt x="225" y="10"/>
                  </a:cubicBezTo>
                  <a:cubicBezTo>
                    <a:pt x="233" y="8"/>
                    <a:pt x="241" y="6"/>
                    <a:pt x="249" y="4"/>
                  </a:cubicBezTo>
                  <a:cubicBezTo>
                    <a:pt x="254" y="3"/>
                    <a:pt x="265" y="0"/>
                    <a:pt x="265" y="0"/>
                  </a:cubicBezTo>
                  <a:cubicBezTo>
                    <a:pt x="296" y="1"/>
                    <a:pt x="326" y="0"/>
                    <a:pt x="357" y="2"/>
                  </a:cubicBezTo>
                  <a:cubicBezTo>
                    <a:pt x="366" y="2"/>
                    <a:pt x="385" y="6"/>
                    <a:pt x="385" y="6"/>
                  </a:cubicBezTo>
                  <a:cubicBezTo>
                    <a:pt x="417" y="17"/>
                    <a:pt x="463" y="14"/>
                    <a:pt x="489" y="40"/>
                  </a:cubicBezTo>
                  <a:cubicBezTo>
                    <a:pt x="528" y="60"/>
                    <a:pt x="592" y="105"/>
                    <a:pt x="619" y="128"/>
                  </a:cubicBezTo>
                  <a:cubicBezTo>
                    <a:pt x="635" y="134"/>
                    <a:pt x="643" y="164"/>
                    <a:pt x="653" y="178"/>
                  </a:cubicBezTo>
                  <a:cubicBezTo>
                    <a:pt x="667" y="234"/>
                    <a:pt x="687" y="265"/>
                    <a:pt x="693" y="322"/>
                  </a:cubicBezTo>
                  <a:cubicBezTo>
                    <a:pt x="699" y="365"/>
                    <a:pt x="692" y="398"/>
                    <a:pt x="687" y="434"/>
                  </a:cubicBezTo>
                  <a:cubicBezTo>
                    <a:pt x="686" y="469"/>
                    <a:pt x="691" y="510"/>
                    <a:pt x="665" y="538"/>
                  </a:cubicBezTo>
                  <a:cubicBezTo>
                    <a:pt x="657" y="547"/>
                    <a:pt x="644" y="553"/>
                    <a:pt x="639" y="564"/>
                  </a:cubicBezTo>
                  <a:cubicBezTo>
                    <a:pt x="636" y="569"/>
                    <a:pt x="636" y="576"/>
                    <a:pt x="631" y="580"/>
                  </a:cubicBezTo>
                  <a:cubicBezTo>
                    <a:pt x="624" y="585"/>
                    <a:pt x="607" y="588"/>
                    <a:pt x="607" y="588"/>
                  </a:cubicBezTo>
                  <a:cubicBezTo>
                    <a:pt x="581" y="602"/>
                    <a:pt x="499" y="649"/>
                    <a:pt x="473" y="664"/>
                  </a:cubicBezTo>
                  <a:cubicBezTo>
                    <a:pt x="465" y="666"/>
                    <a:pt x="449" y="678"/>
                    <a:pt x="449" y="678"/>
                  </a:cubicBezTo>
                  <a:cubicBezTo>
                    <a:pt x="438" y="685"/>
                    <a:pt x="417" y="679"/>
                    <a:pt x="405" y="684"/>
                  </a:cubicBezTo>
                  <a:cubicBezTo>
                    <a:pt x="396" y="687"/>
                    <a:pt x="385" y="688"/>
                    <a:pt x="375" y="690"/>
                  </a:cubicBezTo>
                  <a:cubicBezTo>
                    <a:pt x="328" y="689"/>
                    <a:pt x="307" y="687"/>
                    <a:pt x="267" y="684"/>
                  </a:cubicBezTo>
                  <a:cubicBezTo>
                    <a:pt x="249" y="690"/>
                    <a:pt x="264" y="683"/>
                    <a:pt x="259" y="722"/>
                  </a:cubicBezTo>
                  <a:cubicBezTo>
                    <a:pt x="258" y="733"/>
                    <a:pt x="250" y="750"/>
                    <a:pt x="241" y="756"/>
                  </a:cubicBezTo>
                  <a:cubicBezTo>
                    <a:pt x="218" y="752"/>
                    <a:pt x="207" y="735"/>
                    <a:pt x="185" y="728"/>
                  </a:cubicBezTo>
                  <a:cubicBezTo>
                    <a:pt x="176" y="725"/>
                    <a:pt x="171" y="724"/>
                    <a:pt x="163" y="720"/>
                  </a:cubicBezTo>
                  <a:cubicBezTo>
                    <a:pt x="159" y="718"/>
                    <a:pt x="151" y="716"/>
                    <a:pt x="151" y="716"/>
                  </a:cubicBezTo>
                  <a:cubicBezTo>
                    <a:pt x="157" y="695"/>
                    <a:pt x="180" y="689"/>
                    <a:pt x="195" y="674"/>
                  </a:cubicBezTo>
                  <a:cubicBezTo>
                    <a:pt x="198" y="665"/>
                    <a:pt x="205" y="652"/>
                    <a:pt x="211" y="644"/>
                  </a:cubicBezTo>
                  <a:cubicBezTo>
                    <a:pt x="210" y="638"/>
                    <a:pt x="212" y="631"/>
                    <a:pt x="209" y="626"/>
                  </a:cubicBezTo>
                  <a:cubicBezTo>
                    <a:pt x="207" y="621"/>
                    <a:pt x="199" y="623"/>
                    <a:pt x="195" y="620"/>
                  </a:cubicBezTo>
                  <a:cubicBezTo>
                    <a:pt x="185" y="612"/>
                    <a:pt x="173" y="606"/>
                    <a:pt x="165" y="596"/>
                  </a:cubicBezTo>
                  <a:cubicBezTo>
                    <a:pt x="146" y="573"/>
                    <a:pt x="123" y="552"/>
                    <a:pt x="99" y="534"/>
                  </a:cubicBezTo>
                  <a:cubicBezTo>
                    <a:pt x="87" y="525"/>
                    <a:pt x="72" y="517"/>
                    <a:pt x="61" y="506"/>
                  </a:cubicBezTo>
                  <a:cubicBezTo>
                    <a:pt x="49" y="494"/>
                    <a:pt x="37" y="480"/>
                    <a:pt x="23" y="470"/>
                  </a:cubicBezTo>
                  <a:cubicBezTo>
                    <a:pt x="13" y="456"/>
                    <a:pt x="10" y="451"/>
                    <a:pt x="7" y="434"/>
                  </a:cubicBezTo>
                  <a:cubicBezTo>
                    <a:pt x="6" y="421"/>
                    <a:pt x="7" y="408"/>
                    <a:pt x="5" y="396"/>
                  </a:cubicBezTo>
                  <a:cubicBezTo>
                    <a:pt x="5" y="394"/>
                    <a:pt x="0" y="391"/>
                    <a:pt x="1" y="392"/>
                  </a:cubicBezTo>
                  <a:close/>
                </a:path>
              </a:pathLst>
            </a:custGeom>
            <a:solidFill>
              <a:schemeClr val="accent1">
                <a:alpha val="50195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040" name="Freeform 32"/>
            <p:cNvSpPr>
              <a:spLocks/>
            </p:cNvSpPr>
            <p:nvPr/>
          </p:nvSpPr>
          <p:spPr bwMode="ltGray">
            <a:xfrm rot="828663">
              <a:off x="242" y="3404"/>
              <a:ext cx="132" cy="167"/>
            </a:xfrm>
            <a:custGeom>
              <a:avLst/>
              <a:gdLst>
                <a:gd name="T0" fmla="*/ 0 w 109"/>
                <a:gd name="T1" fmla="*/ 0 h 156"/>
                <a:gd name="T2" fmla="*/ 395 w 109"/>
                <a:gd name="T3" fmla="*/ 1 h 156"/>
                <a:gd name="T4" fmla="*/ 1508 w 109"/>
                <a:gd name="T5" fmla="*/ 5 h 156"/>
                <a:gd name="T6" fmla="*/ 3003 w 109"/>
                <a:gd name="T7" fmla="*/ 55 h 156"/>
                <a:gd name="T8" fmla="*/ 4756 w 109"/>
                <a:gd name="T9" fmla="*/ 116 h 156"/>
                <a:gd name="T10" fmla="*/ 6357 w 109"/>
                <a:gd name="T11" fmla="*/ 212 h 156"/>
                <a:gd name="T12" fmla="*/ 7821 w 109"/>
                <a:gd name="T13" fmla="*/ 341 h 156"/>
                <a:gd name="T14" fmla="*/ 8729 w 109"/>
                <a:gd name="T15" fmla="*/ 517 h 156"/>
                <a:gd name="T16" fmla="*/ 8946 w 109"/>
                <a:gd name="T17" fmla="*/ 758 h 156"/>
                <a:gd name="T18" fmla="*/ 8521 w 109"/>
                <a:gd name="T19" fmla="*/ 758 h 156"/>
                <a:gd name="T20" fmla="*/ 8097 w 109"/>
                <a:gd name="T21" fmla="*/ 758 h 156"/>
                <a:gd name="T22" fmla="*/ 7608 w 109"/>
                <a:gd name="T23" fmla="*/ 758 h 156"/>
                <a:gd name="T24" fmla="*/ 7036 w 109"/>
                <a:gd name="T25" fmla="*/ 732 h 156"/>
                <a:gd name="T26" fmla="*/ 6625 w 109"/>
                <a:gd name="T27" fmla="*/ 731 h 156"/>
                <a:gd name="T28" fmla="*/ 6100 w 109"/>
                <a:gd name="T29" fmla="*/ 720 h 156"/>
                <a:gd name="T30" fmla="*/ 5379 w 109"/>
                <a:gd name="T31" fmla="*/ 695 h 156"/>
                <a:gd name="T32" fmla="*/ 4756 w 109"/>
                <a:gd name="T33" fmla="*/ 667 h 156"/>
                <a:gd name="T34" fmla="*/ 4334 w 109"/>
                <a:gd name="T35" fmla="*/ 606 h 156"/>
                <a:gd name="T36" fmla="*/ 4334 w 109"/>
                <a:gd name="T37" fmla="*/ 538 h 156"/>
                <a:gd name="T38" fmla="*/ 4559 w 109"/>
                <a:gd name="T39" fmla="*/ 461 h 156"/>
                <a:gd name="T40" fmla="*/ 4781 w 109"/>
                <a:gd name="T41" fmla="*/ 384 h 156"/>
                <a:gd name="T42" fmla="*/ 4559 w 109"/>
                <a:gd name="T43" fmla="*/ 298 h 156"/>
                <a:gd name="T44" fmla="*/ 3927 w 109"/>
                <a:gd name="T45" fmla="*/ 206 h 156"/>
                <a:gd name="T46" fmla="*/ 2567 w 109"/>
                <a:gd name="T47" fmla="*/ 111 h 156"/>
                <a:gd name="T48" fmla="*/ 0 w 109"/>
                <a:gd name="T49" fmla="*/ 0 h 15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041" name="Freeform 33"/>
            <p:cNvSpPr>
              <a:spLocks/>
            </p:cNvSpPr>
            <p:nvPr/>
          </p:nvSpPr>
          <p:spPr bwMode="ltGray">
            <a:xfrm rot="828663">
              <a:off x="266" y="3592"/>
              <a:ext cx="66" cy="43"/>
            </a:xfrm>
            <a:custGeom>
              <a:avLst/>
              <a:gdLst>
                <a:gd name="T0" fmla="*/ 0 w 54"/>
                <a:gd name="T1" fmla="*/ 0 h 40"/>
                <a:gd name="T2" fmla="*/ 1 w 54"/>
                <a:gd name="T3" fmla="*/ 1 h 40"/>
                <a:gd name="T4" fmla="*/ 590 w 54"/>
                <a:gd name="T5" fmla="*/ 3 h 40"/>
                <a:gd name="T6" fmla="*/ 1316 w 54"/>
                <a:gd name="T7" fmla="*/ 46 h 40"/>
                <a:gd name="T8" fmla="*/ 2196 w 54"/>
                <a:gd name="T9" fmla="*/ 61 h 40"/>
                <a:gd name="T10" fmla="*/ 2936 w 54"/>
                <a:gd name="T11" fmla="*/ 76 h 40"/>
                <a:gd name="T12" fmla="*/ 3719 w 54"/>
                <a:gd name="T13" fmla="*/ 88 h 40"/>
                <a:gd name="T14" fmla="*/ 4545 w 54"/>
                <a:gd name="T15" fmla="*/ 95 h 40"/>
                <a:gd name="T16" fmla="*/ 5485 w 54"/>
                <a:gd name="T17" fmla="*/ 82 h 40"/>
                <a:gd name="T18" fmla="*/ 5359 w 54"/>
                <a:gd name="T19" fmla="*/ 129 h 40"/>
                <a:gd name="T20" fmla="*/ 5060 w 54"/>
                <a:gd name="T21" fmla="*/ 172 h 40"/>
                <a:gd name="T22" fmla="*/ 4488 w 54"/>
                <a:gd name="T23" fmla="*/ 199 h 40"/>
                <a:gd name="T24" fmla="*/ 3679 w 54"/>
                <a:gd name="T25" fmla="*/ 212 h 40"/>
                <a:gd name="T26" fmla="*/ 2821 w 54"/>
                <a:gd name="T27" fmla="*/ 210 h 40"/>
                <a:gd name="T28" fmla="*/ 1888 w 54"/>
                <a:gd name="T29" fmla="*/ 170 h 40"/>
                <a:gd name="T30" fmla="*/ 992 w 54"/>
                <a:gd name="T31" fmla="*/ 110 h 40"/>
                <a:gd name="T32" fmla="*/ 0 w 54"/>
                <a:gd name="T33" fmla="*/ 0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042" name="Freeform 34"/>
            <p:cNvSpPr>
              <a:spLocks/>
            </p:cNvSpPr>
            <p:nvPr/>
          </p:nvSpPr>
          <p:spPr bwMode="ltGray">
            <a:xfrm>
              <a:off x="11" y="4110"/>
              <a:ext cx="118" cy="209"/>
            </a:xfrm>
            <a:custGeom>
              <a:avLst/>
              <a:gdLst>
                <a:gd name="T0" fmla="*/ 0 w 118"/>
                <a:gd name="T1" fmla="*/ 0 h 209"/>
                <a:gd name="T2" fmla="*/ 6 w 118"/>
                <a:gd name="T3" fmla="*/ 8 h 209"/>
                <a:gd name="T4" fmla="*/ 15 w 118"/>
                <a:gd name="T5" fmla="*/ 19 h 209"/>
                <a:gd name="T6" fmla="*/ 26 w 118"/>
                <a:gd name="T7" fmla="*/ 33 h 209"/>
                <a:gd name="T8" fmla="*/ 38 w 118"/>
                <a:gd name="T9" fmla="*/ 51 h 209"/>
                <a:gd name="T10" fmla="*/ 54 w 118"/>
                <a:gd name="T11" fmla="*/ 72 h 209"/>
                <a:gd name="T12" fmla="*/ 67 w 118"/>
                <a:gd name="T13" fmla="*/ 94 h 209"/>
                <a:gd name="T14" fmla="*/ 79 w 118"/>
                <a:gd name="T15" fmla="*/ 119 h 209"/>
                <a:gd name="T16" fmla="*/ 87 w 118"/>
                <a:gd name="T17" fmla="*/ 146 h 209"/>
                <a:gd name="T18" fmla="*/ 94 w 118"/>
                <a:gd name="T19" fmla="*/ 175 h 209"/>
                <a:gd name="T20" fmla="*/ 91 w 118"/>
                <a:gd name="T21" fmla="*/ 209 h 209"/>
                <a:gd name="T22" fmla="*/ 118 w 118"/>
                <a:gd name="T23" fmla="*/ 209 h 209"/>
                <a:gd name="T24" fmla="*/ 117 w 118"/>
                <a:gd name="T25" fmla="*/ 177 h 209"/>
                <a:gd name="T26" fmla="*/ 104 w 118"/>
                <a:gd name="T27" fmla="*/ 119 h 209"/>
                <a:gd name="T28" fmla="*/ 82 w 118"/>
                <a:gd name="T29" fmla="*/ 69 h 209"/>
                <a:gd name="T30" fmla="*/ 47 w 118"/>
                <a:gd name="T31" fmla="*/ 27 h 209"/>
                <a:gd name="T32" fmla="*/ 0 w 118"/>
                <a:gd name="T33" fmla="*/ 0 h 20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18" h="209">
                  <a:moveTo>
                    <a:pt x="0" y="0"/>
                  </a:moveTo>
                  <a:lnTo>
                    <a:pt x="6" y="8"/>
                  </a:lnTo>
                  <a:lnTo>
                    <a:pt x="15" y="19"/>
                  </a:lnTo>
                  <a:lnTo>
                    <a:pt x="26" y="33"/>
                  </a:lnTo>
                  <a:lnTo>
                    <a:pt x="38" y="51"/>
                  </a:lnTo>
                  <a:lnTo>
                    <a:pt x="54" y="72"/>
                  </a:lnTo>
                  <a:lnTo>
                    <a:pt x="67" y="94"/>
                  </a:lnTo>
                  <a:lnTo>
                    <a:pt x="79" y="119"/>
                  </a:lnTo>
                  <a:lnTo>
                    <a:pt x="87" y="146"/>
                  </a:lnTo>
                  <a:lnTo>
                    <a:pt x="94" y="175"/>
                  </a:lnTo>
                  <a:lnTo>
                    <a:pt x="91" y="209"/>
                  </a:lnTo>
                  <a:lnTo>
                    <a:pt x="118" y="209"/>
                  </a:lnTo>
                  <a:lnTo>
                    <a:pt x="117" y="177"/>
                  </a:lnTo>
                  <a:lnTo>
                    <a:pt x="104" y="119"/>
                  </a:lnTo>
                  <a:lnTo>
                    <a:pt x="82" y="69"/>
                  </a:lnTo>
                  <a:lnTo>
                    <a:pt x="47" y="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043" name="Freeform 35"/>
            <p:cNvSpPr>
              <a:spLocks/>
            </p:cNvSpPr>
            <p:nvPr/>
          </p:nvSpPr>
          <p:spPr bwMode="ltGray">
            <a:xfrm>
              <a:off x="0" y="3968"/>
              <a:ext cx="130" cy="128"/>
            </a:xfrm>
            <a:custGeom>
              <a:avLst/>
              <a:gdLst>
                <a:gd name="T0" fmla="*/ 103 w 130"/>
                <a:gd name="T1" fmla="*/ 0 h 128"/>
                <a:gd name="T2" fmla="*/ 130 w 130"/>
                <a:gd name="T3" fmla="*/ 128 h 128"/>
                <a:gd name="T4" fmla="*/ 125 w 130"/>
                <a:gd name="T5" fmla="*/ 126 h 128"/>
                <a:gd name="T6" fmla="*/ 111 w 130"/>
                <a:gd name="T7" fmla="*/ 121 h 128"/>
                <a:gd name="T8" fmla="*/ 92 w 130"/>
                <a:gd name="T9" fmla="*/ 111 h 128"/>
                <a:gd name="T10" fmla="*/ 68 w 130"/>
                <a:gd name="T11" fmla="*/ 103 h 128"/>
                <a:gd name="T12" fmla="*/ 41 w 130"/>
                <a:gd name="T13" fmla="*/ 94 h 128"/>
                <a:gd name="T14" fmla="*/ 19 w 130"/>
                <a:gd name="T15" fmla="*/ 90 h 128"/>
                <a:gd name="T16" fmla="*/ 0 w 130"/>
                <a:gd name="T17" fmla="*/ 93 h 128"/>
                <a:gd name="T18" fmla="*/ 0 w 130"/>
                <a:gd name="T19" fmla="*/ 72 h 128"/>
                <a:gd name="T20" fmla="*/ 12 w 130"/>
                <a:gd name="T21" fmla="*/ 70 h 128"/>
                <a:gd name="T22" fmla="*/ 24 w 130"/>
                <a:gd name="T23" fmla="*/ 66 h 128"/>
                <a:gd name="T24" fmla="*/ 38 w 130"/>
                <a:gd name="T25" fmla="*/ 66 h 128"/>
                <a:gd name="T26" fmla="*/ 51 w 130"/>
                <a:gd name="T27" fmla="*/ 67 h 128"/>
                <a:gd name="T28" fmla="*/ 65 w 130"/>
                <a:gd name="T29" fmla="*/ 70 h 128"/>
                <a:gd name="T30" fmla="*/ 78 w 130"/>
                <a:gd name="T31" fmla="*/ 78 h 128"/>
                <a:gd name="T32" fmla="*/ 81 w 130"/>
                <a:gd name="T33" fmla="*/ 74 h 128"/>
                <a:gd name="T34" fmla="*/ 81 w 130"/>
                <a:gd name="T35" fmla="*/ 58 h 128"/>
                <a:gd name="T36" fmla="*/ 82 w 130"/>
                <a:gd name="T37" fmla="*/ 37 h 128"/>
                <a:gd name="T38" fmla="*/ 82 w 130"/>
                <a:gd name="T39" fmla="*/ 29 h 128"/>
                <a:gd name="T40" fmla="*/ 80 w 130"/>
                <a:gd name="T41" fmla="*/ 29 h 128"/>
                <a:gd name="T42" fmla="*/ 77 w 130"/>
                <a:gd name="T43" fmla="*/ 27 h 128"/>
                <a:gd name="T44" fmla="*/ 76 w 130"/>
                <a:gd name="T45" fmla="*/ 22 h 128"/>
                <a:gd name="T46" fmla="*/ 75 w 130"/>
                <a:gd name="T47" fmla="*/ 19 h 128"/>
                <a:gd name="T48" fmla="*/ 76 w 130"/>
                <a:gd name="T49" fmla="*/ 15 h 128"/>
                <a:gd name="T50" fmla="*/ 79 w 130"/>
                <a:gd name="T51" fmla="*/ 10 h 128"/>
                <a:gd name="T52" fmla="*/ 89 w 130"/>
                <a:gd name="T53" fmla="*/ 6 h 128"/>
                <a:gd name="T54" fmla="*/ 103 w 130"/>
                <a:gd name="T55" fmla="*/ 0 h 128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0" t="0" r="r" b="b"/>
              <a:pathLst>
                <a:path w="130" h="128">
                  <a:moveTo>
                    <a:pt x="103" y="0"/>
                  </a:moveTo>
                  <a:lnTo>
                    <a:pt x="130" y="128"/>
                  </a:lnTo>
                  <a:lnTo>
                    <a:pt x="125" y="126"/>
                  </a:lnTo>
                  <a:lnTo>
                    <a:pt x="111" y="121"/>
                  </a:lnTo>
                  <a:lnTo>
                    <a:pt x="92" y="111"/>
                  </a:lnTo>
                  <a:lnTo>
                    <a:pt x="68" y="103"/>
                  </a:lnTo>
                  <a:lnTo>
                    <a:pt x="41" y="94"/>
                  </a:lnTo>
                  <a:lnTo>
                    <a:pt x="19" y="90"/>
                  </a:lnTo>
                  <a:lnTo>
                    <a:pt x="0" y="93"/>
                  </a:lnTo>
                  <a:lnTo>
                    <a:pt x="0" y="72"/>
                  </a:lnTo>
                  <a:lnTo>
                    <a:pt x="12" y="70"/>
                  </a:lnTo>
                  <a:lnTo>
                    <a:pt x="24" y="66"/>
                  </a:lnTo>
                  <a:lnTo>
                    <a:pt x="38" y="66"/>
                  </a:lnTo>
                  <a:lnTo>
                    <a:pt x="51" y="67"/>
                  </a:lnTo>
                  <a:lnTo>
                    <a:pt x="65" y="70"/>
                  </a:lnTo>
                  <a:lnTo>
                    <a:pt x="78" y="78"/>
                  </a:lnTo>
                  <a:lnTo>
                    <a:pt x="81" y="74"/>
                  </a:lnTo>
                  <a:lnTo>
                    <a:pt x="81" y="58"/>
                  </a:lnTo>
                  <a:lnTo>
                    <a:pt x="82" y="37"/>
                  </a:lnTo>
                  <a:lnTo>
                    <a:pt x="82" y="29"/>
                  </a:lnTo>
                  <a:lnTo>
                    <a:pt x="80" y="29"/>
                  </a:lnTo>
                  <a:lnTo>
                    <a:pt x="77" y="27"/>
                  </a:lnTo>
                  <a:lnTo>
                    <a:pt x="76" y="22"/>
                  </a:lnTo>
                  <a:lnTo>
                    <a:pt x="75" y="19"/>
                  </a:lnTo>
                  <a:lnTo>
                    <a:pt x="76" y="15"/>
                  </a:lnTo>
                  <a:lnTo>
                    <a:pt x="79" y="10"/>
                  </a:lnTo>
                  <a:lnTo>
                    <a:pt x="89" y="6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044" name="Freeform 36"/>
            <p:cNvSpPr>
              <a:spLocks/>
            </p:cNvSpPr>
            <p:nvPr/>
          </p:nvSpPr>
          <p:spPr bwMode="ltGray">
            <a:xfrm>
              <a:off x="0" y="3949"/>
              <a:ext cx="47" cy="86"/>
            </a:xfrm>
            <a:custGeom>
              <a:avLst/>
              <a:gdLst>
                <a:gd name="T0" fmla="*/ 37 w 47"/>
                <a:gd name="T1" fmla="*/ 0 h 86"/>
                <a:gd name="T2" fmla="*/ 15 w 47"/>
                <a:gd name="T3" fmla="*/ 37 h 86"/>
                <a:gd name="T4" fmla="*/ 0 w 47"/>
                <a:gd name="T5" fmla="*/ 59 h 86"/>
                <a:gd name="T6" fmla="*/ 0 w 47"/>
                <a:gd name="T7" fmla="*/ 86 h 86"/>
                <a:gd name="T8" fmla="*/ 8 w 47"/>
                <a:gd name="T9" fmla="*/ 82 h 86"/>
                <a:gd name="T10" fmla="*/ 20 w 47"/>
                <a:gd name="T11" fmla="*/ 73 h 86"/>
                <a:gd name="T12" fmla="*/ 33 w 47"/>
                <a:gd name="T13" fmla="*/ 63 h 86"/>
                <a:gd name="T14" fmla="*/ 42 w 47"/>
                <a:gd name="T15" fmla="*/ 51 h 86"/>
                <a:gd name="T16" fmla="*/ 47 w 47"/>
                <a:gd name="T17" fmla="*/ 36 h 86"/>
                <a:gd name="T18" fmla="*/ 46 w 47"/>
                <a:gd name="T19" fmla="*/ 19 h 86"/>
                <a:gd name="T20" fmla="*/ 37 w 47"/>
                <a:gd name="T21" fmla="*/ 0 h 8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47" h="86">
                  <a:moveTo>
                    <a:pt x="37" y="0"/>
                  </a:moveTo>
                  <a:lnTo>
                    <a:pt x="15" y="37"/>
                  </a:lnTo>
                  <a:lnTo>
                    <a:pt x="0" y="59"/>
                  </a:lnTo>
                  <a:lnTo>
                    <a:pt x="0" y="86"/>
                  </a:lnTo>
                  <a:lnTo>
                    <a:pt x="8" y="82"/>
                  </a:lnTo>
                  <a:lnTo>
                    <a:pt x="20" y="73"/>
                  </a:lnTo>
                  <a:lnTo>
                    <a:pt x="33" y="63"/>
                  </a:lnTo>
                  <a:lnTo>
                    <a:pt x="42" y="51"/>
                  </a:lnTo>
                  <a:lnTo>
                    <a:pt x="47" y="36"/>
                  </a:lnTo>
                  <a:lnTo>
                    <a:pt x="46" y="19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045" name="Freeform 37"/>
            <p:cNvSpPr>
              <a:spLocks/>
            </p:cNvSpPr>
            <p:nvPr/>
          </p:nvSpPr>
          <p:spPr bwMode="ltGray">
            <a:xfrm>
              <a:off x="0" y="3239"/>
              <a:ext cx="497" cy="740"/>
            </a:xfrm>
            <a:custGeom>
              <a:avLst/>
              <a:gdLst>
                <a:gd name="T0" fmla="*/ 0 w 497"/>
                <a:gd name="T1" fmla="*/ 13 h 740"/>
                <a:gd name="T2" fmla="*/ 41 w 497"/>
                <a:gd name="T3" fmla="*/ 4 h 740"/>
                <a:gd name="T4" fmla="*/ 101 w 497"/>
                <a:gd name="T5" fmla="*/ 0 h 740"/>
                <a:gd name="T6" fmla="*/ 170 w 497"/>
                <a:gd name="T7" fmla="*/ 4 h 740"/>
                <a:gd name="T8" fmla="*/ 248 w 497"/>
                <a:gd name="T9" fmla="*/ 21 h 740"/>
                <a:gd name="T10" fmla="*/ 323 w 497"/>
                <a:gd name="T11" fmla="*/ 50 h 740"/>
                <a:gd name="T12" fmla="*/ 382 w 497"/>
                <a:gd name="T13" fmla="*/ 90 h 740"/>
                <a:gd name="T14" fmla="*/ 428 w 497"/>
                <a:gd name="T15" fmla="*/ 141 h 740"/>
                <a:gd name="T16" fmla="*/ 463 w 497"/>
                <a:gd name="T17" fmla="*/ 199 h 740"/>
                <a:gd name="T18" fmla="*/ 485 w 497"/>
                <a:gd name="T19" fmla="*/ 262 h 740"/>
                <a:gd name="T20" fmla="*/ 496 w 497"/>
                <a:gd name="T21" fmla="*/ 327 h 740"/>
                <a:gd name="T22" fmla="*/ 497 w 497"/>
                <a:gd name="T23" fmla="*/ 396 h 740"/>
                <a:gd name="T24" fmla="*/ 487 w 497"/>
                <a:gd name="T25" fmla="*/ 462 h 740"/>
                <a:gd name="T26" fmla="*/ 470 w 497"/>
                <a:gd name="T27" fmla="*/ 527 h 740"/>
                <a:gd name="T28" fmla="*/ 443 w 497"/>
                <a:gd name="T29" fmla="*/ 586 h 740"/>
                <a:gd name="T30" fmla="*/ 406 w 497"/>
                <a:gd name="T31" fmla="*/ 639 h 740"/>
                <a:gd name="T32" fmla="*/ 364 w 497"/>
                <a:gd name="T33" fmla="*/ 683 h 740"/>
                <a:gd name="T34" fmla="*/ 315 w 497"/>
                <a:gd name="T35" fmla="*/ 715 h 740"/>
                <a:gd name="T36" fmla="*/ 259 w 497"/>
                <a:gd name="T37" fmla="*/ 736 h 740"/>
                <a:gd name="T38" fmla="*/ 198 w 497"/>
                <a:gd name="T39" fmla="*/ 740 h 740"/>
                <a:gd name="T40" fmla="*/ 131 w 497"/>
                <a:gd name="T41" fmla="*/ 727 h 740"/>
                <a:gd name="T42" fmla="*/ 167 w 497"/>
                <a:gd name="T43" fmla="*/ 728 h 740"/>
                <a:gd name="T44" fmla="*/ 204 w 497"/>
                <a:gd name="T45" fmla="*/ 718 h 740"/>
                <a:gd name="T46" fmla="*/ 238 w 497"/>
                <a:gd name="T47" fmla="*/ 700 h 740"/>
                <a:gd name="T48" fmla="*/ 272 w 497"/>
                <a:gd name="T49" fmla="*/ 670 h 740"/>
                <a:gd name="T50" fmla="*/ 304 w 497"/>
                <a:gd name="T51" fmla="*/ 635 h 740"/>
                <a:gd name="T52" fmla="*/ 333 w 497"/>
                <a:gd name="T53" fmla="*/ 594 h 740"/>
                <a:gd name="T54" fmla="*/ 358 w 497"/>
                <a:gd name="T55" fmla="*/ 549 h 740"/>
                <a:gd name="T56" fmla="*/ 381 w 497"/>
                <a:gd name="T57" fmla="*/ 500 h 740"/>
                <a:gd name="T58" fmla="*/ 396 w 497"/>
                <a:gd name="T59" fmla="*/ 449 h 740"/>
                <a:gd name="T60" fmla="*/ 408 w 497"/>
                <a:gd name="T61" fmla="*/ 397 h 740"/>
                <a:gd name="T62" fmla="*/ 414 w 497"/>
                <a:gd name="T63" fmla="*/ 346 h 740"/>
                <a:gd name="T64" fmla="*/ 412 w 497"/>
                <a:gd name="T65" fmla="*/ 296 h 740"/>
                <a:gd name="T66" fmla="*/ 402 w 497"/>
                <a:gd name="T67" fmla="*/ 251 h 740"/>
                <a:gd name="T68" fmla="*/ 384 w 497"/>
                <a:gd name="T69" fmla="*/ 208 h 740"/>
                <a:gd name="T70" fmla="*/ 357 w 497"/>
                <a:gd name="T71" fmla="*/ 172 h 740"/>
                <a:gd name="T72" fmla="*/ 320 w 497"/>
                <a:gd name="T73" fmla="*/ 142 h 740"/>
                <a:gd name="T74" fmla="*/ 260 w 497"/>
                <a:gd name="T75" fmla="*/ 107 h 740"/>
                <a:gd name="T76" fmla="*/ 203 w 497"/>
                <a:gd name="T77" fmla="*/ 82 h 740"/>
                <a:gd name="T78" fmla="*/ 154 w 497"/>
                <a:gd name="T79" fmla="*/ 65 h 740"/>
                <a:gd name="T80" fmla="*/ 108 w 497"/>
                <a:gd name="T81" fmla="*/ 56 h 740"/>
                <a:gd name="T82" fmla="*/ 68 w 497"/>
                <a:gd name="T83" fmla="*/ 55 h 740"/>
                <a:gd name="T84" fmla="*/ 32 w 497"/>
                <a:gd name="T85" fmla="*/ 61 h 740"/>
                <a:gd name="T86" fmla="*/ 0 w 497"/>
                <a:gd name="T87" fmla="*/ 70 h 740"/>
                <a:gd name="T88" fmla="*/ 0 w 497"/>
                <a:gd name="T89" fmla="*/ 13 h 740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0" t="0" r="r" b="b"/>
              <a:pathLst>
                <a:path w="497" h="740">
                  <a:moveTo>
                    <a:pt x="0" y="13"/>
                  </a:moveTo>
                  <a:lnTo>
                    <a:pt x="41" y="4"/>
                  </a:lnTo>
                  <a:lnTo>
                    <a:pt x="101" y="0"/>
                  </a:lnTo>
                  <a:lnTo>
                    <a:pt x="170" y="4"/>
                  </a:lnTo>
                  <a:lnTo>
                    <a:pt x="248" y="21"/>
                  </a:lnTo>
                  <a:lnTo>
                    <a:pt x="323" y="50"/>
                  </a:lnTo>
                  <a:lnTo>
                    <a:pt x="382" y="90"/>
                  </a:lnTo>
                  <a:lnTo>
                    <a:pt x="428" y="141"/>
                  </a:lnTo>
                  <a:lnTo>
                    <a:pt x="463" y="199"/>
                  </a:lnTo>
                  <a:lnTo>
                    <a:pt x="485" y="262"/>
                  </a:lnTo>
                  <a:lnTo>
                    <a:pt x="496" y="327"/>
                  </a:lnTo>
                  <a:lnTo>
                    <a:pt x="497" y="396"/>
                  </a:lnTo>
                  <a:lnTo>
                    <a:pt x="487" y="462"/>
                  </a:lnTo>
                  <a:lnTo>
                    <a:pt x="470" y="527"/>
                  </a:lnTo>
                  <a:lnTo>
                    <a:pt x="443" y="586"/>
                  </a:lnTo>
                  <a:lnTo>
                    <a:pt x="406" y="639"/>
                  </a:lnTo>
                  <a:lnTo>
                    <a:pt x="364" y="683"/>
                  </a:lnTo>
                  <a:lnTo>
                    <a:pt x="315" y="715"/>
                  </a:lnTo>
                  <a:lnTo>
                    <a:pt x="259" y="736"/>
                  </a:lnTo>
                  <a:lnTo>
                    <a:pt x="198" y="740"/>
                  </a:lnTo>
                  <a:lnTo>
                    <a:pt x="131" y="727"/>
                  </a:lnTo>
                  <a:lnTo>
                    <a:pt x="167" y="728"/>
                  </a:lnTo>
                  <a:lnTo>
                    <a:pt x="204" y="718"/>
                  </a:lnTo>
                  <a:lnTo>
                    <a:pt x="238" y="700"/>
                  </a:lnTo>
                  <a:lnTo>
                    <a:pt x="272" y="670"/>
                  </a:lnTo>
                  <a:lnTo>
                    <a:pt x="304" y="635"/>
                  </a:lnTo>
                  <a:lnTo>
                    <a:pt x="333" y="594"/>
                  </a:lnTo>
                  <a:lnTo>
                    <a:pt x="358" y="549"/>
                  </a:lnTo>
                  <a:lnTo>
                    <a:pt x="381" y="500"/>
                  </a:lnTo>
                  <a:lnTo>
                    <a:pt x="396" y="449"/>
                  </a:lnTo>
                  <a:lnTo>
                    <a:pt x="408" y="397"/>
                  </a:lnTo>
                  <a:lnTo>
                    <a:pt x="414" y="346"/>
                  </a:lnTo>
                  <a:lnTo>
                    <a:pt x="412" y="296"/>
                  </a:lnTo>
                  <a:lnTo>
                    <a:pt x="402" y="251"/>
                  </a:lnTo>
                  <a:lnTo>
                    <a:pt x="384" y="208"/>
                  </a:lnTo>
                  <a:lnTo>
                    <a:pt x="357" y="172"/>
                  </a:lnTo>
                  <a:lnTo>
                    <a:pt x="320" y="142"/>
                  </a:lnTo>
                  <a:lnTo>
                    <a:pt x="260" y="107"/>
                  </a:lnTo>
                  <a:lnTo>
                    <a:pt x="203" y="82"/>
                  </a:lnTo>
                  <a:lnTo>
                    <a:pt x="154" y="65"/>
                  </a:lnTo>
                  <a:lnTo>
                    <a:pt x="108" y="56"/>
                  </a:lnTo>
                  <a:lnTo>
                    <a:pt x="68" y="55"/>
                  </a:lnTo>
                  <a:lnTo>
                    <a:pt x="32" y="61"/>
                  </a:lnTo>
                  <a:lnTo>
                    <a:pt x="0" y="70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046" name="Freeform 38"/>
            <p:cNvSpPr>
              <a:spLocks/>
            </p:cNvSpPr>
            <p:nvPr/>
          </p:nvSpPr>
          <p:spPr bwMode="ltGray">
            <a:xfrm rot="1584153">
              <a:off x="20" y="410"/>
              <a:ext cx="344" cy="245"/>
            </a:xfrm>
            <a:custGeom>
              <a:avLst/>
              <a:gdLst>
                <a:gd name="T0" fmla="*/ 0 w 257"/>
                <a:gd name="T1" fmla="*/ 0 h 237"/>
                <a:gd name="T2" fmla="*/ 0 w 257"/>
                <a:gd name="T3" fmla="*/ 51 h 237"/>
                <a:gd name="T4" fmla="*/ 2225 w 257"/>
                <a:gd name="T5" fmla="*/ 106 h 237"/>
                <a:gd name="T6" fmla="*/ 5092 w 257"/>
                <a:gd name="T7" fmla="*/ 162 h 237"/>
                <a:gd name="T8" fmla="*/ 9123 w 257"/>
                <a:gd name="T9" fmla="*/ 210 h 237"/>
                <a:gd name="T10" fmla="*/ 14740 w 257"/>
                <a:gd name="T11" fmla="*/ 255 h 237"/>
                <a:gd name="T12" fmla="*/ 21878 w 257"/>
                <a:gd name="T13" fmla="*/ 303 h 237"/>
                <a:gd name="T14" fmla="*/ 30992 w 257"/>
                <a:gd name="T15" fmla="*/ 346 h 237"/>
                <a:gd name="T16" fmla="*/ 41483 w 257"/>
                <a:gd name="T17" fmla="*/ 382 h 237"/>
                <a:gd name="T18" fmla="*/ 54972 w 257"/>
                <a:gd name="T19" fmla="*/ 417 h 237"/>
                <a:gd name="T20" fmla="*/ 70227 w 257"/>
                <a:gd name="T21" fmla="*/ 446 h 237"/>
                <a:gd name="T22" fmla="*/ 86497 w 257"/>
                <a:gd name="T23" fmla="*/ 469 h 237"/>
                <a:gd name="T24" fmla="*/ 106625 w 257"/>
                <a:gd name="T25" fmla="*/ 489 h 237"/>
                <a:gd name="T26" fmla="*/ 128597 w 257"/>
                <a:gd name="T27" fmla="*/ 501 h 237"/>
                <a:gd name="T28" fmla="*/ 153717 w 257"/>
                <a:gd name="T29" fmla="*/ 510 h 237"/>
                <a:gd name="T30" fmla="*/ 179655 w 257"/>
                <a:gd name="T31" fmla="*/ 506 h 237"/>
                <a:gd name="T32" fmla="*/ 210023 w 257"/>
                <a:gd name="T33" fmla="*/ 498 h 237"/>
                <a:gd name="T34" fmla="*/ 183415 w 257"/>
                <a:gd name="T35" fmla="*/ 486 h 237"/>
                <a:gd name="T36" fmla="*/ 159133 w 257"/>
                <a:gd name="T37" fmla="*/ 470 h 237"/>
                <a:gd name="T38" fmla="*/ 138971 w 257"/>
                <a:gd name="T39" fmla="*/ 454 h 237"/>
                <a:gd name="T40" fmla="*/ 120957 w 257"/>
                <a:gd name="T41" fmla="*/ 438 h 237"/>
                <a:gd name="T42" fmla="*/ 104533 w 257"/>
                <a:gd name="T43" fmla="*/ 415 h 237"/>
                <a:gd name="T44" fmla="*/ 91583 w 257"/>
                <a:gd name="T45" fmla="*/ 390 h 237"/>
                <a:gd name="T46" fmla="*/ 79635 w 257"/>
                <a:gd name="T47" fmla="*/ 363 h 237"/>
                <a:gd name="T48" fmla="*/ 68421 w 257"/>
                <a:gd name="T49" fmla="*/ 334 h 237"/>
                <a:gd name="T50" fmla="*/ 58345 w 257"/>
                <a:gd name="T51" fmla="*/ 303 h 237"/>
                <a:gd name="T52" fmla="*/ 50121 w 257"/>
                <a:gd name="T53" fmla="*/ 266 h 237"/>
                <a:gd name="T54" fmla="*/ 43070 w 257"/>
                <a:gd name="T55" fmla="*/ 231 h 237"/>
                <a:gd name="T56" fmla="*/ 35349 w 257"/>
                <a:gd name="T57" fmla="*/ 188 h 237"/>
                <a:gd name="T58" fmla="*/ 26946 w 257"/>
                <a:gd name="T59" fmla="*/ 147 h 237"/>
                <a:gd name="T60" fmla="*/ 18923 w 257"/>
                <a:gd name="T61" fmla="*/ 102 h 237"/>
                <a:gd name="T62" fmla="*/ 9558 w 257"/>
                <a:gd name="T63" fmla="*/ 49 h 237"/>
                <a:gd name="T64" fmla="*/ 0 w 257"/>
                <a:gd name="T65" fmla="*/ 0 h 23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047" name="Freeform 39"/>
            <p:cNvSpPr>
              <a:spLocks/>
            </p:cNvSpPr>
            <p:nvPr/>
          </p:nvSpPr>
          <p:spPr bwMode="ltGray">
            <a:xfrm rot="1584153">
              <a:off x="242" y="756"/>
              <a:ext cx="167" cy="115"/>
            </a:xfrm>
            <a:custGeom>
              <a:avLst/>
              <a:gdLst>
                <a:gd name="T0" fmla="*/ 72914 w 124"/>
                <a:gd name="T1" fmla="*/ 0 h 110"/>
                <a:gd name="T2" fmla="*/ 116567 w 124"/>
                <a:gd name="T3" fmla="*/ 299 h 110"/>
                <a:gd name="T4" fmla="*/ 113277 w 124"/>
                <a:gd name="T5" fmla="*/ 298 h 110"/>
                <a:gd name="T6" fmla="*/ 100630 w 124"/>
                <a:gd name="T7" fmla="*/ 293 h 110"/>
                <a:gd name="T8" fmla="*/ 84110 w 124"/>
                <a:gd name="T9" fmla="*/ 283 h 110"/>
                <a:gd name="T10" fmla="*/ 64267 w 124"/>
                <a:gd name="T11" fmla="*/ 277 h 110"/>
                <a:gd name="T12" fmla="*/ 42294 w 124"/>
                <a:gd name="T13" fmla="*/ 271 h 110"/>
                <a:gd name="T14" fmla="*/ 24009 w 124"/>
                <a:gd name="T15" fmla="*/ 273 h 110"/>
                <a:gd name="T16" fmla="*/ 8547 w 124"/>
                <a:gd name="T17" fmla="*/ 285 h 110"/>
                <a:gd name="T18" fmla="*/ 0 w 124"/>
                <a:gd name="T19" fmla="*/ 306 h 110"/>
                <a:gd name="T20" fmla="*/ 3499 w 124"/>
                <a:gd name="T21" fmla="*/ 273 h 110"/>
                <a:gd name="T22" fmla="*/ 7687 w 124"/>
                <a:gd name="T23" fmla="*/ 248 h 110"/>
                <a:gd name="T24" fmla="*/ 15503 w 124"/>
                <a:gd name="T25" fmla="*/ 229 h 110"/>
                <a:gd name="T26" fmla="*/ 24009 w 124"/>
                <a:gd name="T27" fmla="*/ 211 h 110"/>
                <a:gd name="T28" fmla="*/ 34060 w 124"/>
                <a:gd name="T29" fmla="*/ 200 h 110"/>
                <a:gd name="T30" fmla="*/ 43979 w 124"/>
                <a:gd name="T31" fmla="*/ 199 h 110"/>
                <a:gd name="T32" fmla="*/ 55149 w 124"/>
                <a:gd name="T33" fmla="*/ 199 h 110"/>
                <a:gd name="T34" fmla="*/ 67786 w 124"/>
                <a:gd name="T35" fmla="*/ 208 h 110"/>
                <a:gd name="T36" fmla="*/ 68688 w 124"/>
                <a:gd name="T37" fmla="*/ 199 h 110"/>
                <a:gd name="T38" fmla="*/ 65953 w 124"/>
                <a:gd name="T39" fmla="*/ 159 h 110"/>
                <a:gd name="T40" fmla="*/ 62917 w 124"/>
                <a:gd name="T41" fmla="*/ 106 h 110"/>
                <a:gd name="T42" fmla="*/ 61778 w 124"/>
                <a:gd name="T43" fmla="*/ 83 h 110"/>
                <a:gd name="T44" fmla="*/ 59230 w 124"/>
                <a:gd name="T45" fmla="*/ 83 h 110"/>
                <a:gd name="T46" fmla="*/ 56960 w 124"/>
                <a:gd name="T47" fmla="*/ 79 h 110"/>
                <a:gd name="T48" fmla="*/ 55149 w 124"/>
                <a:gd name="T49" fmla="*/ 70 h 110"/>
                <a:gd name="T50" fmla="*/ 54140 w 124"/>
                <a:gd name="T51" fmla="*/ 61 h 110"/>
                <a:gd name="T52" fmla="*/ 54140 w 124"/>
                <a:gd name="T53" fmla="*/ 51 h 110"/>
                <a:gd name="T54" fmla="*/ 55149 w 124"/>
                <a:gd name="T55" fmla="*/ 41 h 110"/>
                <a:gd name="T56" fmla="*/ 62453 w 124"/>
                <a:gd name="T57" fmla="*/ 8 h 110"/>
                <a:gd name="T58" fmla="*/ 72914 w 124"/>
                <a:gd name="T59" fmla="*/ 0 h 110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048" name="Freeform 40"/>
            <p:cNvSpPr>
              <a:spLocks/>
            </p:cNvSpPr>
            <p:nvPr/>
          </p:nvSpPr>
          <p:spPr bwMode="ltGray">
            <a:xfrm rot="1584153">
              <a:off x="574" y="286"/>
              <a:ext cx="147" cy="160"/>
            </a:xfrm>
            <a:custGeom>
              <a:avLst/>
              <a:gdLst>
                <a:gd name="T0" fmla="*/ 0 w 109"/>
                <a:gd name="T1" fmla="*/ 0 h 156"/>
                <a:gd name="T2" fmla="*/ 4775 w 109"/>
                <a:gd name="T3" fmla="*/ 1 h 156"/>
                <a:gd name="T4" fmla="*/ 17020 w 109"/>
                <a:gd name="T5" fmla="*/ 5 h 156"/>
                <a:gd name="T6" fmla="*/ 35631 w 109"/>
                <a:gd name="T7" fmla="*/ 12 h 156"/>
                <a:gd name="T8" fmla="*/ 56302 w 109"/>
                <a:gd name="T9" fmla="*/ 47 h 156"/>
                <a:gd name="T10" fmla="*/ 75930 w 109"/>
                <a:gd name="T11" fmla="*/ 75 h 156"/>
                <a:gd name="T12" fmla="*/ 93160 w 109"/>
                <a:gd name="T13" fmla="*/ 126 h 156"/>
                <a:gd name="T14" fmla="*/ 103666 w 109"/>
                <a:gd name="T15" fmla="*/ 193 h 156"/>
                <a:gd name="T16" fmla="*/ 105727 w 109"/>
                <a:gd name="T17" fmla="*/ 279 h 156"/>
                <a:gd name="T18" fmla="*/ 102401 w 109"/>
                <a:gd name="T19" fmla="*/ 279 h 156"/>
                <a:gd name="T20" fmla="*/ 96769 w 109"/>
                <a:gd name="T21" fmla="*/ 279 h 156"/>
                <a:gd name="T22" fmla="*/ 90212 w 109"/>
                <a:gd name="T23" fmla="*/ 279 h 156"/>
                <a:gd name="T24" fmla="*/ 84281 w 109"/>
                <a:gd name="T25" fmla="*/ 275 h 156"/>
                <a:gd name="T26" fmla="*/ 78396 w 109"/>
                <a:gd name="T27" fmla="*/ 273 h 156"/>
                <a:gd name="T28" fmla="*/ 71828 w 109"/>
                <a:gd name="T29" fmla="*/ 268 h 156"/>
                <a:gd name="T30" fmla="*/ 63961 w 109"/>
                <a:gd name="T31" fmla="*/ 259 h 156"/>
                <a:gd name="T32" fmla="*/ 56302 w 109"/>
                <a:gd name="T33" fmla="*/ 249 h 156"/>
                <a:gd name="T34" fmla="*/ 51221 w 109"/>
                <a:gd name="T35" fmla="*/ 224 h 156"/>
                <a:gd name="T36" fmla="*/ 51221 w 109"/>
                <a:gd name="T37" fmla="*/ 198 h 156"/>
                <a:gd name="T38" fmla="*/ 54741 w 109"/>
                <a:gd name="T39" fmla="*/ 173 h 156"/>
                <a:gd name="T40" fmla="*/ 57983 w 109"/>
                <a:gd name="T41" fmla="*/ 141 h 156"/>
                <a:gd name="T42" fmla="*/ 54741 w 109"/>
                <a:gd name="T43" fmla="*/ 113 h 156"/>
                <a:gd name="T44" fmla="*/ 46948 w 109"/>
                <a:gd name="T45" fmla="*/ 73 h 156"/>
                <a:gd name="T46" fmla="*/ 30550 w 109"/>
                <a:gd name="T47" fmla="*/ 46 h 156"/>
                <a:gd name="T48" fmla="*/ 0 w 109"/>
                <a:gd name="T49" fmla="*/ 0 h 15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049" name="Freeform 41"/>
            <p:cNvSpPr>
              <a:spLocks/>
            </p:cNvSpPr>
            <p:nvPr/>
          </p:nvSpPr>
          <p:spPr bwMode="ltGray">
            <a:xfrm rot="1584153">
              <a:off x="236" y="721"/>
              <a:ext cx="62" cy="97"/>
            </a:xfrm>
            <a:custGeom>
              <a:avLst/>
              <a:gdLst>
                <a:gd name="T0" fmla="*/ 30268 w 46"/>
                <a:gd name="T1" fmla="*/ 0 h 94"/>
                <a:gd name="T2" fmla="*/ 19190 w 46"/>
                <a:gd name="T3" fmla="*/ 75 h 94"/>
                <a:gd name="T4" fmla="*/ 14238 w 46"/>
                <a:gd name="T5" fmla="*/ 126 h 94"/>
                <a:gd name="T6" fmla="*/ 10564 w 46"/>
                <a:gd name="T7" fmla="*/ 164 h 94"/>
                <a:gd name="T8" fmla="*/ 0 w 46"/>
                <a:gd name="T9" fmla="*/ 192 h 94"/>
                <a:gd name="T10" fmla="*/ 11595 w 46"/>
                <a:gd name="T11" fmla="*/ 180 h 94"/>
                <a:gd name="T12" fmla="*/ 22457 w 46"/>
                <a:gd name="T13" fmla="*/ 167 h 94"/>
                <a:gd name="T14" fmla="*/ 30416 w 46"/>
                <a:gd name="T15" fmla="*/ 140 h 94"/>
                <a:gd name="T16" fmla="*/ 38266 w 46"/>
                <a:gd name="T17" fmla="*/ 116 h 94"/>
                <a:gd name="T18" fmla="*/ 43559 w 46"/>
                <a:gd name="T19" fmla="*/ 91 h 94"/>
                <a:gd name="T20" fmla="*/ 44093 w 46"/>
                <a:gd name="T21" fmla="*/ 59 h 94"/>
                <a:gd name="T22" fmla="*/ 40796 w 46"/>
                <a:gd name="T23" fmla="*/ 15 h 94"/>
                <a:gd name="T24" fmla="*/ 30268 w 46"/>
                <a:gd name="T25" fmla="*/ 0 h 9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050" name="Freeform 42"/>
            <p:cNvSpPr>
              <a:spLocks/>
            </p:cNvSpPr>
            <p:nvPr/>
          </p:nvSpPr>
          <p:spPr bwMode="ltGray">
            <a:xfrm rot="1584153">
              <a:off x="585" y="466"/>
              <a:ext cx="72" cy="41"/>
            </a:xfrm>
            <a:custGeom>
              <a:avLst/>
              <a:gdLst>
                <a:gd name="T0" fmla="*/ 0 w 54"/>
                <a:gd name="T1" fmla="*/ 0 h 40"/>
                <a:gd name="T2" fmla="*/ 1 w 54"/>
                <a:gd name="T3" fmla="*/ 1 h 40"/>
                <a:gd name="T4" fmla="*/ 4757 w 54"/>
                <a:gd name="T5" fmla="*/ 3 h 40"/>
                <a:gd name="T6" fmla="*/ 9643 w 54"/>
                <a:gd name="T7" fmla="*/ 8 h 40"/>
                <a:gd name="T8" fmla="*/ 15503 w 54"/>
                <a:gd name="T9" fmla="*/ 12 h 40"/>
                <a:gd name="T10" fmla="*/ 21847 w 54"/>
                <a:gd name="T11" fmla="*/ 15 h 40"/>
                <a:gd name="T12" fmla="*/ 28673 w 54"/>
                <a:gd name="T13" fmla="*/ 17 h 40"/>
                <a:gd name="T14" fmla="*/ 34079 w 54"/>
                <a:gd name="T15" fmla="*/ 18 h 40"/>
                <a:gd name="T16" fmla="*/ 40427 w 54"/>
                <a:gd name="T17" fmla="*/ 16 h 40"/>
                <a:gd name="T18" fmla="*/ 39909 w 54"/>
                <a:gd name="T19" fmla="*/ 48 h 40"/>
                <a:gd name="T20" fmla="*/ 37669 w 54"/>
                <a:gd name="T21" fmla="*/ 56 h 40"/>
                <a:gd name="T22" fmla="*/ 33173 w 54"/>
                <a:gd name="T23" fmla="*/ 61 h 40"/>
                <a:gd name="T24" fmla="*/ 27561 w 54"/>
                <a:gd name="T25" fmla="*/ 65 h 40"/>
                <a:gd name="T26" fmla="*/ 20671 w 54"/>
                <a:gd name="T27" fmla="*/ 63 h 40"/>
                <a:gd name="T28" fmla="*/ 13995 w 54"/>
                <a:gd name="T29" fmla="*/ 55 h 40"/>
                <a:gd name="T30" fmla="*/ 7232 w 54"/>
                <a:gd name="T31" fmla="*/ 43 h 40"/>
                <a:gd name="T32" fmla="*/ 0 w 54"/>
                <a:gd name="T33" fmla="*/ 0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051" name="Freeform 43"/>
            <p:cNvSpPr>
              <a:spLocks/>
            </p:cNvSpPr>
            <p:nvPr/>
          </p:nvSpPr>
          <p:spPr bwMode="ltGray">
            <a:xfrm>
              <a:off x="0" y="886"/>
              <a:ext cx="360" cy="650"/>
            </a:xfrm>
            <a:custGeom>
              <a:avLst/>
              <a:gdLst>
                <a:gd name="T0" fmla="*/ 264 w 360"/>
                <a:gd name="T1" fmla="*/ 0 h 650"/>
                <a:gd name="T2" fmla="*/ 269 w 360"/>
                <a:gd name="T3" fmla="*/ 9 h 650"/>
                <a:gd name="T4" fmla="*/ 277 w 360"/>
                <a:gd name="T5" fmla="*/ 22 h 650"/>
                <a:gd name="T6" fmla="*/ 286 w 360"/>
                <a:gd name="T7" fmla="*/ 39 h 650"/>
                <a:gd name="T8" fmla="*/ 297 w 360"/>
                <a:gd name="T9" fmla="*/ 58 h 650"/>
                <a:gd name="T10" fmla="*/ 309 w 360"/>
                <a:gd name="T11" fmla="*/ 83 h 650"/>
                <a:gd name="T12" fmla="*/ 319 w 360"/>
                <a:gd name="T13" fmla="*/ 108 h 650"/>
                <a:gd name="T14" fmla="*/ 329 w 360"/>
                <a:gd name="T15" fmla="*/ 136 h 650"/>
                <a:gd name="T16" fmla="*/ 333 w 360"/>
                <a:gd name="T17" fmla="*/ 163 h 650"/>
                <a:gd name="T18" fmla="*/ 336 w 360"/>
                <a:gd name="T19" fmla="*/ 193 h 650"/>
                <a:gd name="T20" fmla="*/ 332 w 360"/>
                <a:gd name="T21" fmla="*/ 223 h 650"/>
                <a:gd name="T22" fmla="*/ 323 w 360"/>
                <a:gd name="T23" fmla="*/ 255 h 650"/>
                <a:gd name="T24" fmla="*/ 310 w 360"/>
                <a:gd name="T25" fmla="*/ 285 h 650"/>
                <a:gd name="T26" fmla="*/ 287 w 360"/>
                <a:gd name="T27" fmla="*/ 315 h 650"/>
                <a:gd name="T28" fmla="*/ 257 w 360"/>
                <a:gd name="T29" fmla="*/ 343 h 650"/>
                <a:gd name="T30" fmla="*/ 218 w 360"/>
                <a:gd name="T31" fmla="*/ 370 h 650"/>
                <a:gd name="T32" fmla="*/ 167 w 360"/>
                <a:gd name="T33" fmla="*/ 396 h 650"/>
                <a:gd name="T34" fmla="*/ 111 w 360"/>
                <a:gd name="T35" fmla="*/ 425 h 650"/>
                <a:gd name="T36" fmla="*/ 69 w 360"/>
                <a:gd name="T37" fmla="*/ 457 h 650"/>
                <a:gd name="T38" fmla="*/ 35 w 360"/>
                <a:gd name="T39" fmla="*/ 490 h 650"/>
                <a:gd name="T40" fmla="*/ 12 w 360"/>
                <a:gd name="T41" fmla="*/ 526 h 650"/>
                <a:gd name="T42" fmla="*/ 0 w 360"/>
                <a:gd name="T43" fmla="*/ 553 h 650"/>
                <a:gd name="T44" fmla="*/ 0 w 360"/>
                <a:gd name="T45" fmla="*/ 650 h 650"/>
                <a:gd name="T46" fmla="*/ 6 w 360"/>
                <a:gd name="T47" fmla="*/ 628 h 650"/>
                <a:gd name="T48" fmla="*/ 19 w 360"/>
                <a:gd name="T49" fmla="*/ 594 h 650"/>
                <a:gd name="T50" fmla="*/ 43 w 360"/>
                <a:gd name="T51" fmla="*/ 551 h 650"/>
                <a:gd name="T52" fmla="*/ 76 w 360"/>
                <a:gd name="T53" fmla="*/ 503 h 650"/>
                <a:gd name="T54" fmla="*/ 125 w 360"/>
                <a:gd name="T55" fmla="*/ 454 h 650"/>
                <a:gd name="T56" fmla="*/ 190 w 360"/>
                <a:gd name="T57" fmla="*/ 408 h 650"/>
                <a:gd name="T58" fmla="*/ 275 w 360"/>
                <a:gd name="T59" fmla="*/ 365 h 650"/>
                <a:gd name="T60" fmla="*/ 308 w 360"/>
                <a:gd name="T61" fmla="*/ 342 h 650"/>
                <a:gd name="T62" fmla="*/ 335 w 360"/>
                <a:gd name="T63" fmla="*/ 305 h 650"/>
                <a:gd name="T64" fmla="*/ 352 w 360"/>
                <a:gd name="T65" fmla="*/ 255 h 650"/>
                <a:gd name="T66" fmla="*/ 360 w 360"/>
                <a:gd name="T67" fmla="*/ 201 h 650"/>
                <a:gd name="T68" fmla="*/ 356 w 360"/>
                <a:gd name="T69" fmla="*/ 144 h 650"/>
                <a:gd name="T70" fmla="*/ 341 w 360"/>
                <a:gd name="T71" fmla="*/ 88 h 650"/>
                <a:gd name="T72" fmla="*/ 311 w 360"/>
                <a:gd name="T73" fmla="*/ 39 h 650"/>
                <a:gd name="T74" fmla="*/ 264 w 360"/>
                <a:gd name="T75" fmla="*/ 0 h 650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360" h="650">
                  <a:moveTo>
                    <a:pt x="264" y="0"/>
                  </a:moveTo>
                  <a:lnTo>
                    <a:pt x="269" y="9"/>
                  </a:lnTo>
                  <a:lnTo>
                    <a:pt x="277" y="22"/>
                  </a:lnTo>
                  <a:lnTo>
                    <a:pt x="286" y="39"/>
                  </a:lnTo>
                  <a:lnTo>
                    <a:pt x="297" y="58"/>
                  </a:lnTo>
                  <a:lnTo>
                    <a:pt x="309" y="83"/>
                  </a:lnTo>
                  <a:lnTo>
                    <a:pt x="319" y="108"/>
                  </a:lnTo>
                  <a:lnTo>
                    <a:pt x="329" y="136"/>
                  </a:lnTo>
                  <a:lnTo>
                    <a:pt x="333" y="163"/>
                  </a:lnTo>
                  <a:lnTo>
                    <a:pt x="336" y="193"/>
                  </a:lnTo>
                  <a:lnTo>
                    <a:pt x="332" y="223"/>
                  </a:lnTo>
                  <a:lnTo>
                    <a:pt x="323" y="255"/>
                  </a:lnTo>
                  <a:lnTo>
                    <a:pt x="310" y="285"/>
                  </a:lnTo>
                  <a:lnTo>
                    <a:pt x="287" y="315"/>
                  </a:lnTo>
                  <a:lnTo>
                    <a:pt x="257" y="343"/>
                  </a:lnTo>
                  <a:lnTo>
                    <a:pt x="218" y="370"/>
                  </a:lnTo>
                  <a:lnTo>
                    <a:pt x="167" y="396"/>
                  </a:lnTo>
                  <a:lnTo>
                    <a:pt x="111" y="425"/>
                  </a:lnTo>
                  <a:lnTo>
                    <a:pt x="69" y="457"/>
                  </a:lnTo>
                  <a:lnTo>
                    <a:pt x="35" y="490"/>
                  </a:lnTo>
                  <a:lnTo>
                    <a:pt x="12" y="526"/>
                  </a:lnTo>
                  <a:lnTo>
                    <a:pt x="0" y="553"/>
                  </a:lnTo>
                  <a:lnTo>
                    <a:pt x="0" y="650"/>
                  </a:lnTo>
                  <a:lnTo>
                    <a:pt x="6" y="628"/>
                  </a:lnTo>
                  <a:lnTo>
                    <a:pt x="19" y="594"/>
                  </a:lnTo>
                  <a:lnTo>
                    <a:pt x="43" y="551"/>
                  </a:lnTo>
                  <a:lnTo>
                    <a:pt x="76" y="503"/>
                  </a:lnTo>
                  <a:lnTo>
                    <a:pt x="125" y="454"/>
                  </a:lnTo>
                  <a:lnTo>
                    <a:pt x="190" y="408"/>
                  </a:lnTo>
                  <a:lnTo>
                    <a:pt x="275" y="365"/>
                  </a:lnTo>
                  <a:lnTo>
                    <a:pt x="308" y="342"/>
                  </a:lnTo>
                  <a:lnTo>
                    <a:pt x="335" y="305"/>
                  </a:lnTo>
                  <a:lnTo>
                    <a:pt x="352" y="255"/>
                  </a:lnTo>
                  <a:lnTo>
                    <a:pt x="360" y="201"/>
                  </a:lnTo>
                  <a:lnTo>
                    <a:pt x="356" y="144"/>
                  </a:lnTo>
                  <a:lnTo>
                    <a:pt x="341" y="88"/>
                  </a:lnTo>
                  <a:lnTo>
                    <a:pt x="311" y="39"/>
                  </a:lnTo>
                  <a:lnTo>
                    <a:pt x="26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052" name="Freeform 44"/>
            <p:cNvSpPr>
              <a:spLocks/>
            </p:cNvSpPr>
            <p:nvPr/>
          </p:nvSpPr>
          <p:spPr bwMode="ltGray">
            <a:xfrm rot="1584153">
              <a:off x="56" y="84"/>
              <a:ext cx="804" cy="686"/>
            </a:xfrm>
            <a:custGeom>
              <a:avLst/>
              <a:gdLst>
                <a:gd name="T0" fmla="*/ 15888 w 596"/>
                <a:gd name="T1" fmla="*/ 728 h 666"/>
                <a:gd name="T2" fmla="*/ 5888 w 596"/>
                <a:gd name="T3" fmla="*/ 675 h 666"/>
                <a:gd name="T4" fmla="*/ 0 w 596"/>
                <a:gd name="T5" fmla="*/ 571 h 666"/>
                <a:gd name="T6" fmla="*/ 3557 w 596"/>
                <a:gd name="T7" fmla="*/ 439 h 666"/>
                <a:gd name="T8" fmla="*/ 24758 w 596"/>
                <a:gd name="T9" fmla="*/ 299 h 666"/>
                <a:gd name="T10" fmla="*/ 67255 w 596"/>
                <a:gd name="T11" fmla="*/ 168 h 666"/>
                <a:gd name="T12" fmla="*/ 139003 w 596"/>
                <a:gd name="T13" fmla="*/ 58 h 666"/>
                <a:gd name="T14" fmla="*/ 241213 w 596"/>
                <a:gd name="T15" fmla="*/ 2 h 666"/>
                <a:gd name="T16" fmla="*/ 371971 w 596"/>
                <a:gd name="T17" fmla="*/ 9 h 666"/>
                <a:gd name="T18" fmla="*/ 473207 w 596"/>
                <a:gd name="T19" fmla="*/ 133 h 666"/>
                <a:gd name="T20" fmla="*/ 541633 w 596"/>
                <a:gd name="T21" fmla="*/ 324 h 666"/>
                <a:gd name="T22" fmla="*/ 577566 w 596"/>
                <a:gd name="T23" fmla="*/ 563 h 666"/>
                <a:gd name="T24" fmla="*/ 582015 w 596"/>
                <a:gd name="T25" fmla="*/ 810 h 666"/>
                <a:gd name="T26" fmla="*/ 553836 w 596"/>
                <a:gd name="T27" fmla="*/ 1036 h 666"/>
                <a:gd name="T28" fmla="*/ 495578 w 596"/>
                <a:gd name="T29" fmla="*/ 1213 h 666"/>
                <a:gd name="T30" fmla="*/ 407716 w 596"/>
                <a:gd name="T31" fmla="*/ 1310 h 666"/>
                <a:gd name="T32" fmla="*/ 380447 w 596"/>
                <a:gd name="T33" fmla="*/ 1303 h 666"/>
                <a:gd name="T34" fmla="*/ 431444 w 596"/>
                <a:gd name="T35" fmla="*/ 1223 h 666"/>
                <a:gd name="T36" fmla="*/ 471104 w 596"/>
                <a:gd name="T37" fmla="*/ 1072 h 666"/>
                <a:gd name="T38" fmla="*/ 498384 w 596"/>
                <a:gd name="T39" fmla="*/ 896 h 666"/>
                <a:gd name="T40" fmla="*/ 508070 w 596"/>
                <a:gd name="T41" fmla="*/ 702 h 666"/>
                <a:gd name="T42" fmla="*/ 502209 w 596"/>
                <a:gd name="T43" fmla="*/ 509 h 666"/>
                <a:gd name="T44" fmla="*/ 473834 w 596"/>
                <a:gd name="T45" fmla="*/ 343 h 666"/>
                <a:gd name="T46" fmla="*/ 423286 w 596"/>
                <a:gd name="T47" fmla="*/ 221 h 666"/>
                <a:gd name="T48" fmla="*/ 333632 w 596"/>
                <a:gd name="T49" fmla="*/ 146 h 666"/>
                <a:gd name="T50" fmla="*/ 240624 w 596"/>
                <a:gd name="T51" fmla="*/ 118 h 666"/>
                <a:gd name="T52" fmla="*/ 170282 w 596"/>
                <a:gd name="T53" fmla="*/ 138 h 666"/>
                <a:gd name="T54" fmla="*/ 118497 w 596"/>
                <a:gd name="T55" fmla="*/ 198 h 666"/>
                <a:gd name="T56" fmla="*/ 81989 w 596"/>
                <a:gd name="T57" fmla="*/ 294 h 666"/>
                <a:gd name="T58" fmla="*/ 55796 w 596"/>
                <a:gd name="T59" fmla="*/ 408 h 666"/>
                <a:gd name="T60" fmla="*/ 39003 w 596"/>
                <a:gd name="T61" fmla="*/ 536 h 666"/>
                <a:gd name="T62" fmla="*/ 27397 w 596"/>
                <a:gd name="T63" fmla="*/ 666 h 66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596" h="666">
                  <a:moveTo>
                    <a:pt x="22" y="372"/>
                  </a:moveTo>
                  <a:lnTo>
                    <a:pt x="16" y="370"/>
                  </a:lnTo>
                  <a:lnTo>
                    <a:pt x="10" y="360"/>
                  </a:lnTo>
                  <a:lnTo>
                    <a:pt x="6" y="341"/>
                  </a:lnTo>
                  <a:lnTo>
                    <a:pt x="1" y="318"/>
                  </a:lnTo>
                  <a:lnTo>
                    <a:pt x="0" y="289"/>
                  </a:lnTo>
                  <a:lnTo>
                    <a:pt x="0" y="257"/>
                  </a:lnTo>
                  <a:lnTo>
                    <a:pt x="4" y="222"/>
                  </a:lnTo>
                  <a:lnTo>
                    <a:pt x="13" y="187"/>
                  </a:lnTo>
                  <a:lnTo>
                    <a:pt x="25" y="151"/>
                  </a:lnTo>
                  <a:lnTo>
                    <a:pt x="45" y="116"/>
                  </a:lnTo>
                  <a:lnTo>
                    <a:pt x="69" y="84"/>
                  </a:lnTo>
                  <a:lnTo>
                    <a:pt x="101" y="55"/>
                  </a:lnTo>
                  <a:lnTo>
                    <a:pt x="142" y="31"/>
                  </a:lnTo>
                  <a:lnTo>
                    <a:pt x="190" y="13"/>
                  </a:lnTo>
                  <a:lnTo>
                    <a:pt x="247" y="2"/>
                  </a:lnTo>
                  <a:lnTo>
                    <a:pt x="314" y="0"/>
                  </a:lnTo>
                  <a:lnTo>
                    <a:pt x="380" y="9"/>
                  </a:lnTo>
                  <a:lnTo>
                    <a:pt x="436" y="33"/>
                  </a:lnTo>
                  <a:lnTo>
                    <a:pt x="484" y="68"/>
                  </a:lnTo>
                  <a:lnTo>
                    <a:pt x="524" y="113"/>
                  </a:lnTo>
                  <a:lnTo>
                    <a:pt x="554" y="165"/>
                  </a:lnTo>
                  <a:lnTo>
                    <a:pt x="577" y="222"/>
                  </a:lnTo>
                  <a:lnTo>
                    <a:pt x="591" y="284"/>
                  </a:lnTo>
                  <a:lnTo>
                    <a:pt x="596" y="347"/>
                  </a:lnTo>
                  <a:lnTo>
                    <a:pt x="595" y="409"/>
                  </a:lnTo>
                  <a:lnTo>
                    <a:pt x="585" y="469"/>
                  </a:lnTo>
                  <a:lnTo>
                    <a:pt x="566" y="525"/>
                  </a:lnTo>
                  <a:lnTo>
                    <a:pt x="540" y="574"/>
                  </a:lnTo>
                  <a:lnTo>
                    <a:pt x="507" y="615"/>
                  </a:lnTo>
                  <a:lnTo>
                    <a:pt x="465" y="645"/>
                  </a:lnTo>
                  <a:lnTo>
                    <a:pt x="417" y="663"/>
                  </a:lnTo>
                  <a:lnTo>
                    <a:pt x="360" y="666"/>
                  </a:lnTo>
                  <a:lnTo>
                    <a:pt x="389" y="659"/>
                  </a:lnTo>
                  <a:lnTo>
                    <a:pt x="417" y="642"/>
                  </a:lnTo>
                  <a:lnTo>
                    <a:pt x="441" y="617"/>
                  </a:lnTo>
                  <a:lnTo>
                    <a:pt x="463" y="583"/>
                  </a:lnTo>
                  <a:lnTo>
                    <a:pt x="482" y="544"/>
                  </a:lnTo>
                  <a:lnTo>
                    <a:pt x="497" y="501"/>
                  </a:lnTo>
                  <a:lnTo>
                    <a:pt x="509" y="454"/>
                  </a:lnTo>
                  <a:lnTo>
                    <a:pt x="517" y="404"/>
                  </a:lnTo>
                  <a:lnTo>
                    <a:pt x="520" y="355"/>
                  </a:lnTo>
                  <a:lnTo>
                    <a:pt x="519" y="305"/>
                  </a:lnTo>
                  <a:lnTo>
                    <a:pt x="514" y="258"/>
                  </a:lnTo>
                  <a:lnTo>
                    <a:pt x="502" y="213"/>
                  </a:lnTo>
                  <a:lnTo>
                    <a:pt x="485" y="174"/>
                  </a:lnTo>
                  <a:lnTo>
                    <a:pt x="462" y="139"/>
                  </a:lnTo>
                  <a:lnTo>
                    <a:pt x="433" y="112"/>
                  </a:lnTo>
                  <a:lnTo>
                    <a:pt x="397" y="93"/>
                  </a:lnTo>
                  <a:lnTo>
                    <a:pt x="341" y="75"/>
                  </a:lnTo>
                  <a:lnTo>
                    <a:pt x="290" y="65"/>
                  </a:lnTo>
                  <a:lnTo>
                    <a:pt x="246" y="61"/>
                  </a:lnTo>
                  <a:lnTo>
                    <a:pt x="207" y="63"/>
                  </a:lnTo>
                  <a:lnTo>
                    <a:pt x="174" y="71"/>
                  </a:lnTo>
                  <a:lnTo>
                    <a:pt x="146" y="84"/>
                  </a:lnTo>
                  <a:lnTo>
                    <a:pt x="121" y="101"/>
                  </a:lnTo>
                  <a:lnTo>
                    <a:pt x="101" y="123"/>
                  </a:lnTo>
                  <a:lnTo>
                    <a:pt x="84" y="149"/>
                  </a:lnTo>
                  <a:lnTo>
                    <a:pt x="69" y="176"/>
                  </a:lnTo>
                  <a:lnTo>
                    <a:pt x="57" y="206"/>
                  </a:lnTo>
                  <a:lnTo>
                    <a:pt x="48" y="239"/>
                  </a:lnTo>
                  <a:lnTo>
                    <a:pt x="40" y="272"/>
                  </a:lnTo>
                  <a:lnTo>
                    <a:pt x="33" y="305"/>
                  </a:lnTo>
                  <a:lnTo>
                    <a:pt x="28" y="339"/>
                  </a:lnTo>
                  <a:lnTo>
                    <a:pt x="22" y="37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</p:grpSp>
      <p:sp>
        <p:nvSpPr>
          <p:cNvPr id="57389" name="Rectangle 45"/>
          <p:cNvSpPr>
            <a:spLocks noGrp="1" noChangeArrowheads="1"/>
          </p:cNvSpPr>
          <p:nvPr>
            <p:ph type="title"/>
          </p:nvPr>
        </p:nvSpPr>
        <p:spPr bwMode="auto">
          <a:xfrm>
            <a:off x="442913" y="103188"/>
            <a:ext cx="8243887" cy="131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r-TR"/>
              <a:t>Click to edit Master title style</a:t>
            </a:r>
          </a:p>
        </p:txBody>
      </p:sp>
      <p:sp>
        <p:nvSpPr>
          <p:cNvPr id="1028" name="Rectangle 4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5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en-US"/>
              <a:t>Click to edit Master text styles</a:t>
            </a:r>
          </a:p>
          <a:p>
            <a:pPr lvl="1"/>
            <a:r>
              <a:rPr lang="tr-TR" altLang="en-US"/>
              <a:t>Second level</a:t>
            </a:r>
          </a:p>
          <a:p>
            <a:pPr lvl="2"/>
            <a:r>
              <a:rPr lang="tr-TR" altLang="en-US"/>
              <a:t>Third level</a:t>
            </a:r>
          </a:p>
          <a:p>
            <a:pPr lvl="3"/>
            <a:r>
              <a:rPr lang="tr-TR" altLang="en-US"/>
              <a:t>Fourth level</a:t>
            </a:r>
          </a:p>
          <a:p>
            <a:pPr lvl="4"/>
            <a:r>
              <a:rPr lang="tr-TR" altLang="en-US"/>
              <a:t>Fifth level</a:t>
            </a:r>
          </a:p>
        </p:txBody>
      </p:sp>
      <p:sp>
        <p:nvSpPr>
          <p:cNvPr id="57391" name="Rectangle 4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fld id="{4B2264A3-7311-4D3D-A8CB-51290251641C}" type="datetime1">
              <a:rPr lang="en-AU"/>
              <a:pPr>
                <a:defRPr/>
              </a:pPr>
              <a:t>17/11/2025</a:t>
            </a:fld>
            <a:endParaRPr lang="tr-TR"/>
          </a:p>
        </p:txBody>
      </p:sp>
      <p:sp>
        <p:nvSpPr>
          <p:cNvPr id="57392" name="Rectangle 4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7393" name="Rectangle 4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826047D9-4342-473B-82FD-F7307718C56A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2" r:id="rId1"/>
    <p:sldLayoutId id="2147483961" r:id="rId2"/>
    <p:sldLayoutId id="2147483962" r:id="rId3"/>
    <p:sldLayoutId id="2147483963" r:id="rId4"/>
    <p:sldLayoutId id="2147483964" r:id="rId5"/>
    <p:sldLayoutId id="2147483965" r:id="rId6"/>
    <p:sldLayoutId id="2147483966" r:id="rId7"/>
    <p:sldLayoutId id="2147483967" r:id="rId8"/>
    <p:sldLayoutId id="2147483968" r:id="rId9"/>
    <p:sldLayoutId id="2147483969" r:id="rId10"/>
    <p:sldLayoutId id="2147483970" r:id="rId11"/>
    <p:sldLayoutId id="2147483971" r:id="rId12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hf hdr="0" ftr="0" dt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8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404CD43-70CC-4046-8C9C-8DE09E53B1A6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1</a:t>
            </a:fld>
            <a:endParaRPr lang="tr-TR" altLang="en-US" sz="1400" dirty="0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8313" y="2060575"/>
            <a:ext cx="7778750" cy="2160588"/>
          </a:xfrm>
        </p:spPr>
        <p:txBody>
          <a:bodyPr/>
          <a:lstStyle/>
          <a:p>
            <a:pPr eaLnBrk="1" hangingPunct="1">
              <a:defRPr/>
            </a:pPr>
            <a:r>
              <a:rPr lang="tr-TR" sz="4000" dirty="0">
                <a:latin typeface="Times New Roman" pitchFamily="18" charset="0"/>
              </a:rPr>
              <a:t>Bilkent University</a:t>
            </a:r>
            <a:br>
              <a:rPr lang="tr-TR" sz="4000" dirty="0">
                <a:latin typeface="Times New Roman" pitchFamily="18" charset="0"/>
              </a:rPr>
            </a:br>
            <a:r>
              <a:rPr lang="tr-TR" sz="4000" dirty="0">
                <a:latin typeface="Times New Roman" pitchFamily="18" charset="0"/>
              </a:rPr>
              <a:t>Faculty of Applied Sciences (FAS)</a:t>
            </a:r>
            <a:br>
              <a:rPr lang="tr-TR" sz="4000" dirty="0">
                <a:latin typeface="Times New Roman" pitchFamily="18" charset="0"/>
              </a:rPr>
            </a:br>
            <a:r>
              <a:rPr lang="tr-TR" sz="4000" dirty="0">
                <a:latin typeface="Times New Roman" pitchFamily="18" charset="0"/>
              </a:rPr>
              <a:t>Department of Tourism &amp; Hotel Management (THM)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31913" y="4797425"/>
            <a:ext cx="6400800" cy="10080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  <a:effectLst/>
                <a:latin typeface="Times New Roman" pitchFamily="18" charset="0"/>
              </a:rPr>
              <a:t>THM 243</a:t>
            </a:r>
            <a:endParaRPr lang="tr-TR" sz="280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  <a:latin typeface="Times New Roman" pitchFamily="18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tr-TR" sz="2800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  <a:effectLst/>
                <a:latin typeface="Times New Roman" pitchFamily="18" charset="0"/>
              </a:rPr>
              <a:t>Mid-Semester Evaluation</a:t>
            </a:r>
          </a:p>
        </p:txBody>
      </p:sp>
      <p:pic>
        <p:nvPicPr>
          <p:cNvPr id="4101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28600"/>
            <a:ext cx="1219200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102" name="Date Placeholder 1"/>
          <p:cNvSpPr>
            <a:spLocks noGrp="1"/>
          </p:cNvSpPr>
          <p:nvPr>
            <p:ph type="dt" sz="quarter" idx="10"/>
          </p:nvPr>
        </p:nvSpPr>
        <p:spPr>
          <a:xfrm>
            <a:off x="468313" y="6278563"/>
            <a:ext cx="2133600" cy="457200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tr-TR" sz="1400" dirty="0"/>
              <a:t>17</a:t>
            </a:r>
            <a:r>
              <a:rPr lang="en-AU" altLang="tr-TR" sz="1400" dirty="0"/>
              <a:t>/</a:t>
            </a:r>
            <a:r>
              <a:rPr lang="en-US" altLang="tr-TR" sz="1400" dirty="0"/>
              <a:t>11</a:t>
            </a:r>
            <a:r>
              <a:rPr lang="en-AU" altLang="tr-TR" sz="1400" dirty="0"/>
              <a:t>/20</a:t>
            </a:r>
            <a:r>
              <a:rPr lang="en-US" altLang="tr-TR" sz="1400" dirty="0"/>
              <a:t>25</a:t>
            </a:r>
            <a:endParaRPr lang="tr-TR" altLang="tr-TR" sz="1400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0F63375-29DA-4C8A-8A31-7D4FFADB9666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10</a:t>
            </a:fld>
            <a:endParaRPr lang="tr-TR" altLang="en-US" sz="1400"/>
          </a:p>
        </p:txBody>
      </p:sp>
      <p:sp>
        <p:nvSpPr>
          <p:cNvPr id="14339" name="Rectangle 4"/>
          <p:cNvSpPr>
            <a:spLocks noChangeArrowheads="1"/>
          </p:cNvSpPr>
          <p:nvPr/>
        </p:nvSpPr>
        <p:spPr bwMode="auto">
          <a:xfrm>
            <a:off x="674688" y="293688"/>
            <a:ext cx="41433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I believe that my skills are fully utilized in class</a:t>
            </a:r>
            <a:r>
              <a:rPr lang="en-US" altLang="en-US" sz="1200">
                <a:latin typeface="Arial" panose="020B0604020202020204" pitchFamily="34" charset="0"/>
                <a:cs typeface="Times New Roman" panose="02020603050405020304" pitchFamily="18" charset="0"/>
              </a:rPr>
              <a:t>.</a:t>
            </a:r>
            <a:endParaRPr lang="en-US" altLang="en-US" sz="1800">
              <a:latin typeface="Arial" panose="020B0604020202020204" pitchFamily="34" charset="0"/>
            </a:endParaRPr>
          </a:p>
        </p:txBody>
      </p:sp>
      <p:graphicFrame>
        <p:nvGraphicFramePr>
          <p:cNvPr id="11550" name="Group 286"/>
          <p:cNvGraphicFramePr>
            <a:graphicFrameLocks noGrp="1"/>
          </p:cNvGraphicFramePr>
          <p:nvPr/>
        </p:nvGraphicFramePr>
        <p:xfrm>
          <a:off x="674688" y="598488"/>
          <a:ext cx="6273800" cy="701675"/>
        </p:xfrm>
        <a:graphic>
          <a:graphicData uri="http://schemas.openxmlformats.org/drawingml/2006/table">
            <a:tbl>
              <a:tblPr/>
              <a:tblGrid>
                <a:gridCol w="13779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99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39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15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303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61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agree</a:t>
                      </a:r>
                    </a:p>
                  </a:txBody>
                  <a:tcPr marT="45761" marB="45761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disagree</a:t>
                      </a:r>
                    </a:p>
                  </a:txBody>
                  <a:tcPr marT="45761" marB="45761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06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4359" name="Rectangle 48"/>
          <p:cNvSpPr>
            <a:spLocks noChangeArrowheads="1"/>
          </p:cNvSpPr>
          <p:nvPr/>
        </p:nvSpPr>
        <p:spPr bwMode="auto">
          <a:xfrm>
            <a:off x="674688" y="1328738"/>
            <a:ext cx="58515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I am given opportunity to share leadership and responsibility in class.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graphicFrame>
        <p:nvGraphicFramePr>
          <p:cNvPr id="11551" name="Group 287"/>
          <p:cNvGraphicFramePr>
            <a:graphicFrameLocks noGrp="1"/>
          </p:cNvGraphicFramePr>
          <p:nvPr/>
        </p:nvGraphicFramePr>
        <p:xfrm>
          <a:off x="674688" y="1633538"/>
          <a:ext cx="6273800" cy="701675"/>
        </p:xfrm>
        <a:graphic>
          <a:graphicData uri="http://schemas.openxmlformats.org/drawingml/2006/table">
            <a:tbl>
              <a:tblPr/>
              <a:tblGrid>
                <a:gridCol w="13779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99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39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15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303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61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agree</a:t>
                      </a:r>
                    </a:p>
                  </a:txBody>
                  <a:tcPr marT="45761" marB="45761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disagree</a:t>
                      </a:r>
                    </a:p>
                  </a:txBody>
                  <a:tcPr marT="45761" marB="45761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06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4379" name="Rectangle 92"/>
          <p:cNvSpPr>
            <a:spLocks noChangeArrowheads="1"/>
          </p:cNvSpPr>
          <p:nvPr/>
        </p:nvSpPr>
        <p:spPr bwMode="auto">
          <a:xfrm>
            <a:off x="674688" y="2363788"/>
            <a:ext cx="53371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I think the instructor is fair in treating all members of the class.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graphicFrame>
        <p:nvGraphicFramePr>
          <p:cNvPr id="11552" name="Group 288"/>
          <p:cNvGraphicFramePr>
            <a:graphicFrameLocks noGrp="1"/>
          </p:cNvGraphicFramePr>
          <p:nvPr/>
        </p:nvGraphicFramePr>
        <p:xfrm>
          <a:off x="674688" y="2668588"/>
          <a:ext cx="6273800" cy="701675"/>
        </p:xfrm>
        <a:graphic>
          <a:graphicData uri="http://schemas.openxmlformats.org/drawingml/2006/table">
            <a:tbl>
              <a:tblPr/>
              <a:tblGrid>
                <a:gridCol w="13779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99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39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15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303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61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agree</a:t>
                      </a:r>
                    </a:p>
                  </a:txBody>
                  <a:tcPr marT="45761" marB="45761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disagree</a:t>
                      </a:r>
                    </a:p>
                  </a:txBody>
                  <a:tcPr marT="45761" marB="45761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06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4399" name="Rectangle 136"/>
          <p:cNvSpPr>
            <a:spLocks noChangeArrowheads="1"/>
          </p:cNvSpPr>
          <p:nvPr/>
        </p:nvSpPr>
        <p:spPr bwMode="auto">
          <a:xfrm>
            <a:off x="674688" y="3398838"/>
            <a:ext cx="54006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If there is a conflict in class, there are always ways to resolve it.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graphicFrame>
        <p:nvGraphicFramePr>
          <p:cNvPr id="11553" name="Group 289"/>
          <p:cNvGraphicFramePr>
            <a:graphicFrameLocks noGrp="1"/>
          </p:cNvGraphicFramePr>
          <p:nvPr/>
        </p:nvGraphicFramePr>
        <p:xfrm>
          <a:off x="674688" y="3703638"/>
          <a:ext cx="6273800" cy="701675"/>
        </p:xfrm>
        <a:graphic>
          <a:graphicData uri="http://schemas.openxmlformats.org/drawingml/2006/table">
            <a:tbl>
              <a:tblPr/>
              <a:tblGrid>
                <a:gridCol w="13779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99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39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15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303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61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agree</a:t>
                      </a:r>
                    </a:p>
                  </a:txBody>
                  <a:tcPr marT="45761" marB="45761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disagree</a:t>
                      </a:r>
                    </a:p>
                  </a:txBody>
                  <a:tcPr marT="45761" marB="45761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06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4419" name="Rectangle 180"/>
          <p:cNvSpPr>
            <a:spLocks noChangeArrowheads="1"/>
          </p:cNvSpPr>
          <p:nvPr/>
        </p:nvSpPr>
        <p:spPr bwMode="auto">
          <a:xfrm>
            <a:off x="674688" y="4433888"/>
            <a:ext cx="72628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I believe that topics discussed in class will have a positive impact on my future carrier.</a:t>
            </a:r>
            <a:endParaRPr lang="en-US" altLang="en-US" sz="1600">
              <a:latin typeface="Arial" panose="020B0604020202020204" pitchFamily="34" charset="0"/>
            </a:endParaRPr>
          </a:p>
        </p:txBody>
      </p:sp>
      <p:graphicFrame>
        <p:nvGraphicFramePr>
          <p:cNvPr id="11554" name="Group 290"/>
          <p:cNvGraphicFramePr>
            <a:graphicFrameLocks noGrp="1"/>
          </p:cNvGraphicFramePr>
          <p:nvPr/>
        </p:nvGraphicFramePr>
        <p:xfrm>
          <a:off x="674688" y="4738688"/>
          <a:ext cx="6345237" cy="701675"/>
        </p:xfrm>
        <a:graphic>
          <a:graphicData uri="http://schemas.openxmlformats.org/drawingml/2006/table">
            <a:tbl>
              <a:tblPr/>
              <a:tblGrid>
                <a:gridCol w="13922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42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26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478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61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agree</a:t>
                      </a:r>
                    </a:p>
                  </a:txBody>
                  <a:tcPr marT="45761" marB="45761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disagree</a:t>
                      </a:r>
                    </a:p>
                  </a:txBody>
                  <a:tcPr marT="45761" marB="45761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06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4439" name="Rectangle 224"/>
          <p:cNvSpPr>
            <a:spLocks noChangeArrowheads="1"/>
          </p:cNvSpPr>
          <p:nvPr/>
        </p:nvSpPr>
        <p:spPr bwMode="auto">
          <a:xfrm>
            <a:off x="0" y="5484813"/>
            <a:ext cx="1085691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imes New Roman" panose="02020603050405020304" pitchFamily="18" charset="0"/>
                <a:cs typeface="Times New Roman" panose="02020603050405020304" pitchFamily="18" charset="0"/>
              </a:rPr>
              <a:t>Exams, quizzes, homework and other performance criteria stated in course syllabus are related to topics discussed in class.</a:t>
            </a:r>
            <a:endParaRPr lang="en-US" altLang="en-US" sz="1400">
              <a:latin typeface="Times New Roman" panose="02020603050405020304" pitchFamily="18" charset="0"/>
            </a:endParaRPr>
          </a:p>
        </p:txBody>
      </p:sp>
      <p:graphicFrame>
        <p:nvGraphicFramePr>
          <p:cNvPr id="11555" name="Group 291"/>
          <p:cNvGraphicFramePr>
            <a:graphicFrameLocks noGrp="1"/>
          </p:cNvGraphicFramePr>
          <p:nvPr/>
        </p:nvGraphicFramePr>
        <p:xfrm>
          <a:off x="674688" y="5773738"/>
          <a:ext cx="6345237" cy="701675"/>
        </p:xfrm>
        <a:graphic>
          <a:graphicData uri="http://schemas.openxmlformats.org/drawingml/2006/table">
            <a:tbl>
              <a:tblPr/>
              <a:tblGrid>
                <a:gridCol w="13922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42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26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478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61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agree</a:t>
                      </a:r>
                    </a:p>
                  </a:txBody>
                  <a:tcPr marT="45761" marB="45761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disagree</a:t>
                      </a:r>
                    </a:p>
                  </a:txBody>
                  <a:tcPr marT="45761" marB="45761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06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420A33D-9F45-47E4-85FD-82230384DDCE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11</a:t>
            </a:fld>
            <a:endParaRPr lang="tr-TR" altLang="en-US" sz="1400"/>
          </a:p>
        </p:txBody>
      </p:sp>
      <p:sp>
        <p:nvSpPr>
          <p:cNvPr id="15363" name="Rectangle 4"/>
          <p:cNvSpPr>
            <a:spLocks noChangeArrowheads="1"/>
          </p:cNvSpPr>
          <p:nvPr/>
        </p:nvSpPr>
        <p:spPr bwMode="auto">
          <a:xfrm>
            <a:off x="179388" y="301625"/>
            <a:ext cx="9620250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500">
                <a:latin typeface="Times New Roman" panose="02020603050405020304" pitchFamily="18" charset="0"/>
                <a:cs typeface="Times New Roman" panose="02020603050405020304" pitchFamily="18" charset="0"/>
              </a:rPr>
              <a:t>The instructor announces students’ attendance records and performances within a reasonable amount of time.</a:t>
            </a:r>
            <a:endParaRPr lang="en-US" altLang="en-US" sz="1500">
              <a:latin typeface="Times New Roman" panose="02020603050405020304" pitchFamily="18" charset="0"/>
            </a:endParaRPr>
          </a:p>
        </p:txBody>
      </p:sp>
      <p:graphicFrame>
        <p:nvGraphicFramePr>
          <p:cNvPr id="12574" name="Group 286"/>
          <p:cNvGraphicFramePr>
            <a:graphicFrameLocks noGrp="1"/>
          </p:cNvGraphicFramePr>
          <p:nvPr/>
        </p:nvGraphicFramePr>
        <p:xfrm>
          <a:off x="708025" y="598488"/>
          <a:ext cx="6024563" cy="701675"/>
        </p:xfrm>
        <a:graphic>
          <a:graphicData uri="http://schemas.openxmlformats.org/drawingml/2006/table">
            <a:tbl>
              <a:tblPr/>
              <a:tblGrid>
                <a:gridCol w="1322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47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700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61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agree</a:t>
                      </a:r>
                    </a:p>
                  </a:txBody>
                  <a:tcPr marT="45761" marB="45761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disagree</a:t>
                      </a:r>
                    </a:p>
                  </a:txBody>
                  <a:tcPr marT="45761" marB="45761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06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5383" name="Rectangle 48"/>
          <p:cNvSpPr>
            <a:spLocks noChangeArrowheads="1"/>
          </p:cNvSpPr>
          <p:nvPr/>
        </p:nvSpPr>
        <p:spPr bwMode="auto">
          <a:xfrm>
            <a:off x="709613" y="1328738"/>
            <a:ext cx="36734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I can set my own course objectives / goals.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graphicFrame>
        <p:nvGraphicFramePr>
          <p:cNvPr id="12575" name="Group 287"/>
          <p:cNvGraphicFramePr>
            <a:graphicFrameLocks noGrp="1"/>
          </p:cNvGraphicFramePr>
          <p:nvPr/>
        </p:nvGraphicFramePr>
        <p:xfrm>
          <a:off x="708025" y="1633538"/>
          <a:ext cx="6024563" cy="701675"/>
        </p:xfrm>
        <a:graphic>
          <a:graphicData uri="http://schemas.openxmlformats.org/drawingml/2006/table">
            <a:tbl>
              <a:tblPr/>
              <a:tblGrid>
                <a:gridCol w="1322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47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700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61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agree</a:t>
                      </a:r>
                    </a:p>
                  </a:txBody>
                  <a:tcPr marT="45761" marB="45761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disagree</a:t>
                      </a:r>
                    </a:p>
                  </a:txBody>
                  <a:tcPr marT="45761" marB="45761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06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5403" name="Rectangle 92"/>
          <p:cNvSpPr>
            <a:spLocks noChangeArrowheads="1"/>
          </p:cNvSpPr>
          <p:nvPr/>
        </p:nvSpPr>
        <p:spPr bwMode="auto">
          <a:xfrm>
            <a:off x="709613" y="2363788"/>
            <a:ext cx="37099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I clearly understand teacher’s expectations.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graphicFrame>
        <p:nvGraphicFramePr>
          <p:cNvPr id="12576" name="Group 288"/>
          <p:cNvGraphicFramePr>
            <a:graphicFrameLocks noGrp="1"/>
          </p:cNvGraphicFramePr>
          <p:nvPr/>
        </p:nvGraphicFramePr>
        <p:xfrm>
          <a:off x="708025" y="2668588"/>
          <a:ext cx="6024563" cy="701675"/>
        </p:xfrm>
        <a:graphic>
          <a:graphicData uri="http://schemas.openxmlformats.org/drawingml/2006/table">
            <a:tbl>
              <a:tblPr/>
              <a:tblGrid>
                <a:gridCol w="1322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47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700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61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agree</a:t>
                      </a:r>
                    </a:p>
                  </a:txBody>
                  <a:tcPr marT="45761" marB="45761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disagree</a:t>
                      </a:r>
                    </a:p>
                  </a:txBody>
                  <a:tcPr marT="45761" marB="45761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06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5423" name="Rectangle 136"/>
          <p:cNvSpPr>
            <a:spLocks noChangeArrowheads="1"/>
          </p:cNvSpPr>
          <p:nvPr/>
        </p:nvSpPr>
        <p:spPr bwMode="auto">
          <a:xfrm>
            <a:off x="709613" y="3398838"/>
            <a:ext cx="55435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The teacher interacts with students on the basis of mutual respect.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graphicFrame>
        <p:nvGraphicFramePr>
          <p:cNvPr id="12577" name="Group 289"/>
          <p:cNvGraphicFramePr>
            <a:graphicFrameLocks noGrp="1"/>
          </p:cNvGraphicFramePr>
          <p:nvPr/>
        </p:nvGraphicFramePr>
        <p:xfrm>
          <a:off x="708025" y="3703638"/>
          <a:ext cx="6024563" cy="701675"/>
        </p:xfrm>
        <a:graphic>
          <a:graphicData uri="http://schemas.openxmlformats.org/drawingml/2006/table">
            <a:tbl>
              <a:tblPr/>
              <a:tblGrid>
                <a:gridCol w="1322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47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700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61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agree</a:t>
                      </a:r>
                    </a:p>
                  </a:txBody>
                  <a:tcPr marT="45761" marB="45761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disagree</a:t>
                      </a:r>
                    </a:p>
                  </a:txBody>
                  <a:tcPr marT="45761" marB="45761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06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5443" name="Rectangle 180"/>
          <p:cNvSpPr>
            <a:spLocks noChangeArrowheads="1"/>
          </p:cNvSpPr>
          <p:nvPr/>
        </p:nvSpPr>
        <p:spPr bwMode="auto">
          <a:xfrm>
            <a:off x="709613" y="4433888"/>
            <a:ext cx="315753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I can evaluate my own performance.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graphicFrame>
        <p:nvGraphicFramePr>
          <p:cNvPr id="12578" name="Group 290"/>
          <p:cNvGraphicFramePr>
            <a:graphicFrameLocks noGrp="1"/>
          </p:cNvGraphicFramePr>
          <p:nvPr/>
        </p:nvGraphicFramePr>
        <p:xfrm>
          <a:off x="708025" y="4738688"/>
          <a:ext cx="6024563" cy="701675"/>
        </p:xfrm>
        <a:graphic>
          <a:graphicData uri="http://schemas.openxmlformats.org/drawingml/2006/table">
            <a:tbl>
              <a:tblPr/>
              <a:tblGrid>
                <a:gridCol w="1322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47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700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61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agree</a:t>
                      </a:r>
                    </a:p>
                  </a:txBody>
                  <a:tcPr marT="45761" marB="45761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disagree</a:t>
                      </a:r>
                    </a:p>
                  </a:txBody>
                  <a:tcPr marT="45761" marB="45761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06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5463" name="Rectangle 224"/>
          <p:cNvSpPr>
            <a:spLocks noChangeArrowheads="1"/>
          </p:cNvSpPr>
          <p:nvPr/>
        </p:nvSpPr>
        <p:spPr bwMode="auto">
          <a:xfrm>
            <a:off x="709613" y="5468938"/>
            <a:ext cx="35941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I can solve my own problems in the class.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graphicFrame>
        <p:nvGraphicFramePr>
          <p:cNvPr id="12579" name="Group 291"/>
          <p:cNvGraphicFramePr>
            <a:graphicFrameLocks noGrp="1"/>
          </p:cNvGraphicFramePr>
          <p:nvPr/>
        </p:nvGraphicFramePr>
        <p:xfrm>
          <a:off x="708025" y="5773738"/>
          <a:ext cx="6024563" cy="701675"/>
        </p:xfrm>
        <a:graphic>
          <a:graphicData uri="http://schemas.openxmlformats.org/drawingml/2006/table">
            <a:tbl>
              <a:tblPr/>
              <a:tblGrid>
                <a:gridCol w="1322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47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700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61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agree</a:t>
                      </a:r>
                    </a:p>
                  </a:txBody>
                  <a:tcPr marT="45761" marB="45761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disagree</a:t>
                      </a:r>
                    </a:p>
                  </a:txBody>
                  <a:tcPr marT="45761" marB="45761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06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6E647FC-4F63-4B6D-A790-4C589170415E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12</a:t>
            </a:fld>
            <a:endParaRPr lang="tr-TR" altLang="en-US" sz="1400"/>
          </a:p>
        </p:txBody>
      </p:sp>
      <p:sp>
        <p:nvSpPr>
          <p:cNvPr id="16387" name="Rectangle 4"/>
          <p:cNvSpPr>
            <a:spLocks noChangeArrowheads="1"/>
          </p:cNvSpPr>
          <p:nvPr/>
        </p:nvSpPr>
        <p:spPr bwMode="auto">
          <a:xfrm>
            <a:off x="252413" y="519113"/>
            <a:ext cx="53101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I have the chance to work individually (separate from teacher).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graphicFrame>
        <p:nvGraphicFramePr>
          <p:cNvPr id="13422" name="Group 110"/>
          <p:cNvGraphicFramePr>
            <a:graphicFrameLocks noGrp="1"/>
          </p:cNvGraphicFramePr>
          <p:nvPr/>
        </p:nvGraphicFramePr>
        <p:xfrm>
          <a:off x="395288" y="981075"/>
          <a:ext cx="5976937" cy="701675"/>
        </p:xfrm>
        <a:graphic>
          <a:graphicData uri="http://schemas.openxmlformats.org/drawingml/2006/table">
            <a:tbl>
              <a:tblPr/>
              <a:tblGrid>
                <a:gridCol w="13128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07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652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207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573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61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agree</a:t>
                      </a:r>
                    </a:p>
                  </a:txBody>
                  <a:tcPr marT="45761" marB="45761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disagree</a:t>
                      </a:r>
                    </a:p>
                  </a:txBody>
                  <a:tcPr marT="45761" marB="45761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06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6407" name="Rectangle 48"/>
          <p:cNvSpPr>
            <a:spLocks noChangeArrowheads="1"/>
          </p:cNvSpPr>
          <p:nvPr/>
        </p:nvSpPr>
        <p:spPr bwMode="auto">
          <a:xfrm>
            <a:off x="395288" y="1958975"/>
            <a:ext cx="52609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I can set my own goals / objectives for personal improvement.</a:t>
            </a:r>
            <a:endParaRPr lang="en-US" altLang="en-US" sz="1600">
              <a:latin typeface="Arial" panose="020B0604020202020204" pitchFamily="34" charset="0"/>
            </a:endParaRPr>
          </a:p>
        </p:txBody>
      </p:sp>
      <p:graphicFrame>
        <p:nvGraphicFramePr>
          <p:cNvPr id="13423" name="Group 111"/>
          <p:cNvGraphicFramePr>
            <a:graphicFrameLocks noGrp="1"/>
          </p:cNvGraphicFramePr>
          <p:nvPr/>
        </p:nvGraphicFramePr>
        <p:xfrm>
          <a:off x="468313" y="2420938"/>
          <a:ext cx="5832475" cy="701675"/>
        </p:xfrm>
        <a:graphic>
          <a:graphicData uri="http://schemas.openxmlformats.org/drawingml/2006/table">
            <a:tbl>
              <a:tblPr/>
              <a:tblGrid>
                <a:gridCol w="12795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69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82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3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22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61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agree</a:t>
                      </a:r>
                    </a:p>
                  </a:txBody>
                  <a:tcPr marT="45761" marB="45761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disagree</a:t>
                      </a:r>
                    </a:p>
                  </a:txBody>
                  <a:tcPr marT="45761" marB="45761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06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6427" name="Rectangle 92"/>
          <p:cNvSpPr>
            <a:spLocks noChangeArrowheads="1"/>
          </p:cNvSpPr>
          <p:nvPr/>
        </p:nvSpPr>
        <p:spPr bwMode="auto">
          <a:xfrm>
            <a:off x="0" y="42354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graphicFrame>
        <p:nvGraphicFramePr>
          <p:cNvPr id="13413" name="Group 101"/>
          <p:cNvGraphicFramePr>
            <a:graphicFrameLocks noGrp="1"/>
          </p:cNvGraphicFramePr>
          <p:nvPr/>
        </p:nvGraphicFramePr>
        <p:xfrm>
          <a:off x="250825" y="3644900"/>
          <a:ext cx="8642350" cy="2879725"/>
        </p:xfrm>
        <a:graphic>
          <a:graphicData uri="http://schemas.openxmlformats.org/drawingml/2006/table">
            <a:tbl>
              <a:tblPr/>
              <a:tblGrid>
                <a:gridCol w="86423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87972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     Please indicate any other issue you would like to share with your instructor concerning Course, Instructor, Teaching Style, Teaching Material, Behavior in class....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6CA5AEE-3C69-4B4D-A205-5164F595E6B9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13</a:t>
            </a:fld>
            <a:endParaRPr lang="tr-TR" altLang="en-US" sz="1400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996952"/>
            <a:ext cx="8229600" cy="792411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</a:rPr>
              <a:t>THM 243 </a:t>
            </a:r>
            <a:r>
              <a:rPr lang="tr-TR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</a:rPr>
              <a:t>Statistics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A19DF06-7A1F-4C73-9BB6-A962404D1AC4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14</a:t>
            </a:fld>
            <a:endParaRPr lang="tr-TR" altLang="en-US" sz="1400"/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708275"/>
            <a:ext cx="8229600" cy="866775"/>
          </a:xfrm>
        </p:spPr>
        <p:txBody>
          <a:bodyPr/>
          <a:lstStyle/>
          <a:p>
            <a:pPr eaLnBrk="1" hangingPunct="1">
              <a:defRPr/>
            </a:pPr>
            <a:r>
              <a:rPr lang="tr-TR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</a:rPr>
              <a:t>Performance Grades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067864" y="6453336"/>
            <a:ext cx="909464" cy="300038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B065E41-EE71-4667-99CE-50C96A9B9352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15</a:t>
            </a:fld>
            <a:endParaRPr lang="tr-TR" altLang="en-US" sz="1400" dirty="0"/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585D8794-0C39-4C71-90F3-E787217AD4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2095873"/>
              </p:ext>
            </p:extLst>
          </p:nvPr>
        </p:nvGraphicFramePr>
        <p:xfrm>
          <a:off x="251518" y="731520"/>
          <a:ext cx="8640963" cy="5394960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1080120">
                  <a:extLst>
                    <a:ext uri="{9D8B030D-6E8A-4147-A177-3AD203B41FA5}">
                      <a16:colId xmlns:a16="http://schemas.microsoft.com/office/drawing/2014/main" val="1275026815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313345565"/>
                    </a:ext>
                  </a:extLst>
                </a:gridCol>
                <a:gridCol w="864097">
                  <a:extLst>
                    <a:ext uri="{9D8B030D-6E8A-4147-A177-3AD203B41FA5}">
                      <a16:colId xmlns:a16="http://schemas.microsoft.com/office/drawing/2014/main" val="2130026085"/>
                    </a:ext>
                  </a:extLst>
                </a:gridCol>
                <a:gridCol w="960107">
                  <a:extLst>
                    <a:ext uri="{9D8B030D-6E8A-4147-A177-3AD203B41FA5}">
                      <a16:colId xmlns:a16="http://schemas.microsoft.com/office/drawing/2014/main" val="2231481553"/>
                    </a:ext>
                  </a:extLst>
                </a:gridCol>
                <a:gridCol w="960107">
                  <a:extLst>
                    <a:ext uri="{9D8B030D-6E8A-4147-A177-3AD203B41FA5}">
                      <a16:colId xmlns:a16="http://schemas.microsoft.com/office/drawing/2014/main" val="3826504706"/>
                    </a:ext>
                  </a:extLst>
                </a:gridCol>
                <a:gridCol w="960107">
                  <a:extLst>
                    <a:ext uri="{9D8B030D-6E8A-4147-A177-3AD203B41FA5}">
                      <a16:colId xmlns:a16="http://schemas.microsoft.com/office/drawing/2014/main" val="4247569194"/>
                    </a:ext>
                  </a:extLst>
                </a:gridCol>
                <a:gridCol w="864094">
                  <a:extLst>
                    <a:ext uri="{9D8B030D-6E8A-4147-A177-3AD203B41FA5}">
                      <a16:colId xmlns:a16="http://schemas.microsoft.com/office/drawing/2014/main" val="1473410904"/>
                    </a:ext>
                  </a:extLst>
                </a:gridCol>
                <a:gridCol w="1056120">
                  <a:extLst>
                    <a:ext uri="{9D8B030D-6E8A-4147-A177-3AD203B41FA5}">
                      <a16:colId xmlns:a16="http://schemas.microsoft.com/office/drawing/2014/main" val="2574625283"/>
                    </a:ext>
                  </a:extLst>
                </a:gridCol>
                <a:gridCol w="960107">
                  <a:extLst>
                    <a:ext uri="{9D8B030D-6E8A-4147-A177-3AD203B41FA5}">
                      <a16:colId xmlns:a16="http://schemas.microsoft.com/office/drawing/2014/main" val="319059828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1018"/>
                          </a:solidFill>
                        </a:rPr>
                        <a:t>#</a:t>
                      </a:r>
                      <a:endParaRPr lang="tr-TR" sz="1200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1018"/>
                          </a:solidFill>
                        </a:rPr>
                        <a:t>Midterm</a:t>
                      </a:r>
                      <a:endParaRPr lang="tr-TR" sz="1200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1018"/>
                          </a:solidFill>
                        </a:rPr>
                        <a:t>Grade 1</a:t>
                      </a:r>
                      <a:endParaRPr lang="tr-TR" sz="1200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>
                          <a:solidFill>
                            <a:srgbClr val="001018"/>
                          </a:solidFill>
                        </a:rPr>
                        <a:t>Hmk</a:t>
                      </a:r>
                      <a:r>
                        <a:rPr lang="en-US" sz="1200" dirty="0">
                          <a:solidFill>
                            <a:srgbClr val="001018"/>
                          </a:solidFill>
                        </a:rPr>
                        <a:t>.</a:t>
                      </a:r>
                      <a:endParaRPr lang="tr-TR" sz="1200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1018"/>
                          </a:solidFill>
                        </a:rPr>
                        <a:t>Midterm + </a:t>
                      </a:r>
                      <a:r>
                        <a:rPr lang="en-US" sz="1200" dirty="0" err="1">
                          <a:solidFill>
                            <a:srgbClr val="001018"/>
                          </a:solidFill>
                        </a:rPr>
                        <a:t>Hmk</a:t>
                      </a:r>
                      <a:r>
                        <a:rPr lang="en-US" sz="1200" dirty="0">
                          <a:solidFill>
                            <a:srgbClr val="001018"/>
                          </a:solidFill>
                        </a:rPr>
                        <a:t>.</a:t>
                      </a:r>
                      <a:endParaRPr lang="tr-TR" sz="1200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1018"/>
                          </a:solidFill>
                        </a:rPr>
                        <a:t>Grade 2</a:t>
                      </a:r>
                      <a:endParaRPr lang="tr-TR" sz="1200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1018"/>
                          </a:solidFill>
                        </a:rPr>
                        <a:t>Att.</a:t>
                      </a:r>
                      <a:endParaRPr lang="tr-TR" sz="1200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1018"/>
                          </a:solidFill>
                        </a:rPr>
                        <a:t>Letter Grade 1</a:t>
                      </a:r>
                      <a:endParaRPr lang="tr-TR" sz="1200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1018"/>
                          </a:solidFill>
                        </a:rPr>
                        <a:t>Letter Grade 2</a:t>
                      </a:r>
                      <a:endParaRPr lang="tr-TR" sz="1200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937926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1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16.25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54.17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22.88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39.13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71.14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94.12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F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64322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2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21.50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71.67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16.75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38.25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69.55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85.29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105662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3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11.25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37.50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12.92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24.17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43.94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73.53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F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F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9142292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4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13.75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45.83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23.54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37.29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67.80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82.35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F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980187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5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18.50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61.67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22.83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41.33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75.15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94.12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D+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C+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157729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6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22.25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74.17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22.71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44.96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81.74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85.29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B-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19563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7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23.75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79.17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19.63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43.38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78.86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79.41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C+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C+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970764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8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17.75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59.17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18.25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36.00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65.45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64.71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3723994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9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14.50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48.33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19.08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33.58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61.06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94.12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F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D+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5061151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10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26.25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87.50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23.08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49.33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89.70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88.24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B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B+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600512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11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15.75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52.50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16.96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32.71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59.47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76.47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F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1147424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12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13.00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43.33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21.75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34.75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63.18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82.35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F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D+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6308913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13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14.50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48.33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12.63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27.13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49.32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70.59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F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F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5377228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14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22.75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75.83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22.75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45.50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82.73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94.12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C+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B-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3785383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15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26.25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87.50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23.29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49.54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90.08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88.24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B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B+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027047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16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16.75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55.83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7.63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24.38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44.32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73.53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F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2513911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17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9.00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14.67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23.67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43.03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94.12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FZ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F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9581895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18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23.00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76.67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21.04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44.04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80.08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88.24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C+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B-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243486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0788489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067864" y="6453336"/>
            <a:ext cx="909464" cy="300038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B065E41-EE71-4667-99CE-50C96A9B9352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16</a:t>
            </a:fld>
            <a:endParaRPr lang="tr-TR" altLang="en-US" sz="1400" dirty="0"/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585D8794-0C39-4C71-90F3-E787217AD4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4659629"/>
              </p:ext>
            </p:extLst>
          </p:nvPr>
        </p:nvGraphicFramePr>
        <p:xfrm>
          <a:off x="323528" y="157162"/>
          <a:ext cx="8640963" cy="5719772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1080120">
                  <a:extLst>
                    <a:ext uri="{9D8B030D-6E8A-4147-A177-3AD203B41FA5}">
                      <a16:colId xmlns:a16="http://schemas.microsoft.com/office/drawing/2014/main" val="1275026815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313345565"/>
                    </a:ext>
                  </a:extLst>
                </a:gridCol>
                <a:gridCol w="864097">
                  <a:extLst>
                    <a:ext uri="{9D8B030D-6E8A-4147-A177-3AD203B41FA5}">
                      <a16:colId xmlns:a16="http://schemas.microsoft.com/office/drawing/2014/main" val="2130026085"/>
                    </a:ext>
                  </a:extLst>
                </a:gridCol>
                <a:gridCol w="960107">
                  <a:extLst>
                    <a:ext uri="{9D8B030D-6E8A-4147-A177-3AD203B41FA5}">
                      <a16:colId xmlns:a16="http://schemas.microsoft.com/office/drawing/2014/main" val="2231481553"/>
                    </a:ext>
                  </a:extLst>
                </a:gridCol>
                <a:gridCol w="960107">
                  <a:extLst>
                    <a:ext uri="{9D8B030D-6E8A-4147-A177-3AD203B41FA5}">
                      <a16:colId xmlns:a16="http://schemas.microsoft.com/office/drawing/2014/main" val="3826504706"/>
                    </a:ext>
                  </a:extLst>
                </a:gridCol>
                <a:gridCol w="960107">
                  <a:extLst>
                    <a:ext uri="{9D8B030D-6E8A-4147-A177-3AD203B41FA5}">
                      <a16:colId xmlns:a16="http://schemas.microsoft.com/office/drawing/2014/main" val="4247569194"/>
                    </a:ext>
                  </a:extLst>
                </a:gridCol>
                <a:gridCol w="864094">
                  <a:extLst>
                    <a:ext uri="{9D8B030D-6E8A-4147-A177-3AD203B41FA5}">
                      <a16:colId xmlns:a16="http://schemas.microsoft.com/office/drawing/2014/main" val="1473410904"/>
                    </a:ext>
                  </a:extLst>
                </a:gridCol>
                <a:gridCol w="1056120">
                  <a:extLst>
                    <a:ext uri="{9D8B030D-6E8A-4147-A177-3AD203B41FA5}">
                      <a16:colId xmlns:a16="http://schemas.microsoft.com/office/drawing/2014/main" val="2574625283"/>
                    </a:ext>
                  </a:extLst>
                </a:gridCol>
                <a:gridCol w="960107">
                  <a:extLst>
                    <a:ext uri="{9D8B030D-6E8A-4147-A177-3AD203B41FA5}">
                      <a16:colId xmlns:a16="http://schemas.microsoft.com/office/drawing/2014/main" val="3190598285"/>
                    </a:ext>
                  </a:extLst>
                </a:gridCol>
              </a:tblGrid>
              <a:tr h="455727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1018"/>
                          </a:solidFill>
                        </a:rPr>
                        <a:t>#</a:t>
                      </a:r>
                      <a:endParaRPr lang="tr-TR" sz="1200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1018"/>
                          </a:solidFill>
                        </a:rPr>
                        <a:t>Midterm</a:t>
                      </a:r>
                      <a:endParaRPr lang="tr-TR" sz="1200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1018"/>
                          </a:solidFill>
                        </a:rPr>
                        <a:t>Grade 1</a:t>
                      </a:r>
                      <a:endParaRPr lang="tr-TR" sz="1200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>
                          <a:solidFill>
                            <a:srgbClr val="001018"/>
                          </a:solidFill>
                        </a:rPr>
                        <a:t>Hmk</a:t>
                      </a:r>
                      <a:r>
                        <a:rPr lang="en-US" sz="1200" dirty="0">
                          <a:solidFill>
                            <a:srgbClr val="001018"/>
                          </a:solidFill>
                        </a:rPr>
                        <a:t>.</a:t>
                      </a:r>
                      <a:endParaRPr lang="tr-TR" sz="1200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1018"/>
                          </a:solidFill>
                        </a:rPr>
                        <a:t>Midterm + </a:t>
                      </a:r>
                      <a:r>
                        <a:rPr lang="en-US" sz="1200" dirty="0" err="1">
                          <a:solidFill>
                            <a:srgbClr val="001018"/>
                          </a:solidFill>
                        </a:rPr>
                        <a:t>Hmk</a:t>
                      </a:r>
                      <a:r>
                        <a:rPr lang="en-US" sz="1200" dirty="0">
                          <a:solidFill>
                            <a:srgbClr val="001018"/>
                          </a:solidFill>
                        </a:rPr>
                        <a:t>.</a:t>
                      </a:r>
                      <a:endParaRPr lang="tr-TR" sz="1200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1018"/>
                          </a:solidFill>
                        </a:rPr>
                        <a:t>Grade 2</a:t>
                      </a:r>
                      <a:endParaRPr lang="tr-TR" sz="1200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1018"/>
                          </a:solidFill>
                        </a:rPr>
                        <a:t>Att.</a:t>
                      </a:r>
                      <a:endParaRPr lang="tr-TR" sz="1200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1018"/>
                          </a:solidFill>
                        </a:rPr>
                        <a:t>Letter Grade 1</a:t>
                      </a:r>
                      <a:endParaRPr lang="tr-TR" sz="1200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1018"/>
                          </a:solidFill>
                        </a:rPr>
                        <a:t>Letter Grade 2</a:t>
                      </a:r>
                      <a:endParaRPr lang="tr-TR" sz="1200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9379264"/>
                  </a:ext>
                </a:extLst>
              </a:tr>
              <a:tr h="369644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19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13.00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43.33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22.00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35.00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63.64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100.00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F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D+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6432211"/>
                  </a:ext>
                </a:extLst>
              </a:tr>
              <a:tr h="369644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20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18.00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60.00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18.42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36.42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66.21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94.12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D+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1056629"/>
                  </a:ext>
                </a:extLst>
              </a:tr>
              <a:tr h="369644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21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15.50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51.67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19.71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35.21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64.02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82.35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F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D+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91422927"/>
                  </a:ext>
                </a:extLst>
              </a:tr>
              <a:tr h="369644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22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12.46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12.46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22.65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41.18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W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W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9801879"/>
                  </a:ext>
                </a:extLst>
              </a:tr>
              <a:tr h="369644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23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3.33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13.42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14.42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26.21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64.71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FZ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FZ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1577291"/>
                  </a:ext>
                </a:extLst>
              </a:tr>
              <a:tr h="369644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24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20.25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67.50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13.21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33.46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60.83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70.59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D+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1956302"/>
                  </a:ext>
                </a:extLst>
              </a:tr>
              <a:tr h="369644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25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21.75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72.50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19.96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41.71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75.83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70.59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C+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9707644"/>
                  </a:ext>
                </a:extLst>
              </a:tr>
              <a:tr h="369644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26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10.75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35.83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19.00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29.75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54.09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100.00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F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F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37239940"/>
                  </a:ext>
                </a:extLst>
              </a:tr>
              <a:tr h="369644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27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12.25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40.83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6.92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19.17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34.85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91.18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F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FZ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50611517"/>
                  </a:ext>
                </a:extLst>
              </a:tr>
              <a:tr h="369644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28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23.25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77.50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24.21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47.46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86.29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100.00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C+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B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60051202"/>
                  </a:ext>
                </a:extLst>
              </a:tr>
              <a:tr h="369644">
                <a:tc>
                  <a:txBody>
                    <a:bodyPr/>
                    <a:lstStyle/>
                    <a:p>
                      <a:pPr algn="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Average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16.52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55.06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18.27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34.79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63.26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82.98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tr-TR" sz="1200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tr-TR" sz="1200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963907249"/>
                  </a:ext>
                </a:extLst>
              </a:tr>
              <a:tr h="455727">
                <a:tc>
                  <a:txBody>
                    <a:bodyPr/>
                    <a:lstStyle/>
                    <a:p>
                      <a:pPr algn="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Standard. Dev.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6.57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21.91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4.86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9.99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18.16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13.45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tr-TR" sz="1200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sz="1200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4311344"/>
                  </a:ext>
                </a:extLst>
              </a:tr>
              <a:tr h="369644">
                <a:tc>
                  <a:txBody>
                    <a:bodyPr/>
                    <a:lstStyle/>
                    <a:p>
                      <a:pPr algn="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Max.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26.25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87.50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24.21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49.54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90.08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100.00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tr-TR" sz="1200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tr-TR" sz="1200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2141923"/>
                  </a:ext>
                </a:extLst>
              </a:tr>
              <a:tr h="369644">
                <a:tc>
                  <a:txBody>
                    <a:bodyPr/>
                    <a:lstStyle/>
                    <a:p>
                      <a:pPr algn="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Min.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6.92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12.46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22.65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41.18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tr-TR" sz="1200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sz="1200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18855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864091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2985A69-F529-4ECB-B1DE-30AD0B8B38EF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17</a:t>
            </a:fld>
            <a:endParaRPr lang="tr-TR" altLang="en-US" sz="1400"/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08920"/>
            <a:ext cx="8229600" cy="720080"/>
          </a:xfrm>
        </p:spPr>
        <p:txBody>
          <a:bodyPr/>
          <a:lstStyle/>
          <a:p>
            <a:pPr eaLnBrk="1" hangingPunct="1">
              <a:defRPr/>
            </a:pPr>
            <a:r>
              <a:rPr lang="tr-TR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</a:rPr>
              <a:t>Correlation Coefficients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1378207-6FD0-4E81-A4BB-1DDF5B048C0F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18</a:t>
            </a:fld>
            <a:endParaRPr lang="tr-TR" altLang="en-US" sz="140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476250"/>
            <a:ext cx="8785225" cy="6048375"/>
          </a:xfrm>
        </p:spPr>
        <p:txBody>
          <a:bodyPr/>
          <a:lstStyle/>
          <a:p>
            <a:pPr eaLnBrk="1" hangingPunct="1"/>
            <a:r>
              <a:rPr lang="tr-TR" altLang="en-US" dirty="0">
                <a:latin typeface="Times New Roman" panose="02020603050405020304" pitchFamily="18" charset="0"/>
              </a:rPr>
              <a:t>A correlation coefficient (</a:t>
            </a:r>
            <a:r>
              <a:rPr lang="tr-TR" altLang="en-US" b="1" dirty="0">
                <a:latin typeface="Times New Roman" panose="02020603050405020304" pitchFamily="18" charset="0"/>
              </a:rPr>
              <a:t>C. C.</a:t>
            </a:r>
            <a:r>
              <a:rPr lang="tr-TR" altLang="en-US" dirty="0">
                <a:latin typeface="Times New Roman" panose="02020603050405020304" pitchFamily="18" charset="0"/>
              </a:rPr>
              <a:t>) returns the correlation coefficients between two </a:t>
            </a:r>
            <a:r>
              <a:rPr lang="en-US" altLang="en-US" dirty="0">
                <a:latin typeface="Times New Roman" panose="02020603050405020304" pitchFamily="18" charset="0"/>
              </a:rPr>
              <a:t>numerical </a:t>
            </a:r>
            <a:r>
              <a:rPr lang="tr-TR" altLang="en-US" dirty="0">
                <a:latin typeface="Times New Roman" panose="02020603050405020304" pitchFamily="18" charset="0"/>
              </a:rPr>
              <a:t>data sets.</a:t>
            </a:r>
            <a:endParaRPr lang="en-US" altLang="en-US" dirty="0">
              <a:latin typeface="Times New Roman" panose="02020603050405020304" pitchFamily="18" charset="0"/>
            </a:endParaRPr>
          </a:p>
          <a:p>
            <a:pPr marL="0" indent="0" eaLnBrk="1" hangingPunct="1">
              <a:buNone/>
            </a:pPr>
            <a:endParaRPr lang="tr-TR" altLang="en-US" dirty="0">
              <a:latin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endParaRPr lang="en-US" altLang="en-US" dirty="0"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eaLnBrk="1" hangingPunct="1">
              <a:buFontTx/>
              <a:buNone/>
            </a:pPr>
            <a:endParaRPr lang="en-US" altLang="en-US" dirty="0"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eaLnBrk="1" hangingPunct="1">
              <a:buFontTx/>
              <a:buNone/>
            </a:pPr>
            <a:endParaRPr lang="en-US" altLang="en-US" dirty="0"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algn="ctr" eaLnBrk="1" hangingPunct="1">
              <a:buFontTx/>
              <a:buChar char="-"/>
            </a:pPr>
            <a:endParaRPr lang="tr-TR" altLang="en-US" dirty="0"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AE0BCFC-107A-4929-B1D8-224BC79FDA0A}"/>
              </a:ext>
            </a:extLst>
          </p:cNvPr>
          <p:cNvSpPr txBox="1"/>
          <p:nvPr/>
        </p:nvSpPr>
        <p:spPr>
          <a:xfrm>
            <a:off x="1368753" y="1898651"/>
            <a:ext cx="55446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1" hangingPunct="1"/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- </a:t>
            </a:r>
            <a:r>
              <a:rPr lang="tr-TR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1 </a:t>
            </a:r>
            <a:r>
              <a:rPr lang="tr-TR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≤ C. C. ≤ 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+ </a:t>
            </a:r>
            <a:r>
              <a:rPr lang="tr-TR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1</a:t>
            </a: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985A0F86-462A-4215-B677-9BB99877BDC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71739698"/>
              </p:ext>
            </p:extLst>
          </p:nvPr>
        </p:nvGraphicFramePr>
        <p:xfrm>
          <a:off x="539552" y="2353660"/>
          <a:ext cx="8147248" cy="38833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Graphic spid="5" grpId="0">
        <p:bldAsOne/>
      </p:bldGraphic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1D3F581-8002-4BE7-BE52-7815067ADB0A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19</a:t>
            </a:fld>
            <a:endParaRPr lang="tr-TR" altLang="en-US" sz="140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727BB99A-53A3-411B-8323-A24666150F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3064174"/>
              </p:ext>
            </p:extLst>
          </p:nvPr>
        </p:nvGraphicFramePr>
        <p:xfrm>
          <a:off x="539552" y="2420888"/>
          <a:ext cx="7992888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0">
                  <a:extLst>
                    <a:ext uri="{9D8B030D-6E8A-4147-A177-3AD203B41FA5}">
                      <a16:colId xmlns:a16="http://schemas.microsoft.com/office/drawing/2014/main" val="1360351603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3288395896"/>
                    </a:ext>
                  </a:extLst>
                </a:gridCol>
                <a:gridCol w="4464496">
                  <a:extLst>
                    <a:ext uri="{9D8B030D-6E8A-4147-A177-3AD203B41FA5}">
                      <a16:colId xmlns:a16="http://schemas.microsoft.com/office/drawing/2014/main" val="28703191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rgbClr val="001018"/>
                          </a:solidFill>
                        </a:rPr>
                        <a:t>Correlation Coeff. 1</a:t>
                      </a:r>
                      <a:endParaRPr lang="tr-TR" sz="1400" b="1" dirty="0">
                        <a:solidFill>
                          <a:srgbClr val="001018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0.41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dirty="0">
                          <a:solidFill>
                            <a:srgbClr val="001018"/>
                          </a:solidFill>
                        </a:rPr>
                        <a:t>Midterm Grades vs. Attendance</a:t>
                      </a:r>
                      <a:endParaRPr lang="tr-TR" sz="1400" b="0" dirty="0">
                        <a:solidFill>
                          <a:srgbClr val="001018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47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rgbClr val="001018"/>
                          </a:solidFill>
                        </a:rPr>
                        <a:t>Correlation Coeff. 2</a:t>
                      </a:r>
                      <a:endParaRPr lang="tr-TR" sz="1400" b="1" dirty="0">
                        <a:solidFill>
                          <a:srgbClr val="001018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0.49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dirty="0">
                          <a:solidFill>
                            <a:srgbClr val="001018"/>
                          </a:solidFill>
                        </a:rPr>
                        <a:t>Homework Grades vs. Attendance</a:t>
                      </a:r>
                      <a:endParaRPr lang="tr-TR" sz="1400" b="0" dirty="0">
                        <a:solidFill>
                          <a:srgbClr val="001018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038946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rgbClr val="001018"/>
                          </a:solidFill>
                        </a:rPr>
                        <a:t>Correlation Coeff. 3</a:t>
                      </a:r>
                      <a:endParaRPr lang="tr-TR" sz="1400" b="1" dirty="0">
                        <a:solidFill>
                          <a:srgbClr val="001018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0.51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dirty="0">
                          <a:solidFill>
                            <a:srgbClr val="001018"/>
                          </a:solidFill>
                        </a:rPr>
                        <a:t>Midterm + Homework Grades vs. Attendance</a:t>
                      </a:r>
                      <a:endParaRPr lang="tr-TR" sz="1400" b="0" dirty="0">
                        <a:solidFill>
                          <a:srgbClr val="001018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774790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4E8E564-BB51-48D1-9DA6-F8AEF2C21A78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tr-TR" altLang="en-US" sz="1400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653924"/>
            <a:ext cx="8229600" cy="792089"/>
          </a:xfrm>
        </p:spPr>
        <p:txBody>
          <a:bodyPr/>
          <a:lstStyle/>
          <a:p>
            <a:pPr eaLnBrk="1" hangingPunct="1">
              <a:defRPr/>
            </a:pPr>
            <a:r>
              <a:rPr lang="tr-TR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</a:rPr>
              <a:t>Student Rights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B1FA51F-889E-4C64-BD71-64041931B8FF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20</a:t>
            </a:fld>
            <a:endParaRPr lang="tr-TR" altLang="en-US" sz="1400"/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565400"/>
            <a:ext cx="8229600" cy="863600"/>
          </a:xfrm>
        </p:spPr>
        <p:txBody>
          <a:bodyPr/>
          <a:lstStyle/>
          <a:p>
            <a:pPr eaLnBrk="1" hangingPunct="1">
              <a:defRPr/>
            </a:pPr>
            <a:r>
              <a:rPr lang="tr-TR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</a:rPr>
              <a:t>Letter Grade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7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8092188-0947-462C-BB58-8D4EF2AFAE22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21</a:t>
            </a:fld>
            <a:endParaRPr lang="tr-TR" altLang="en-US" sz="1400"/>
          </a:p>
        </p:txBody>
      </p:sp>
      <p:graphicFrame>
        <p:nvGraphicFramePr>
          <p:cNvPr id="24579" name="Object 787"/>
          <p:cNvGraphicFramePr>
            <a:graphicFrameLocks noGrp="1" noChangeAspect="1"/>
          </p:cNvGraphicFramePr>
          <p:nvPr>
            <p:ph/>
            <p:extLst>
              <p:ext uri="{D42A27DB-BD31-4B8C-83A1-F6EECF244321}">
                <p14:modId xmlns:p14="http://schemas.microsoft.com/office/powerpoint/2010/main" val="2784340162"/>
              </p:ext>
            </p:extLst>
          </p:nvPr>
        </p:nvGraphicFramePr>
        <p:xfrm>
          <a:off x="179388" y="260648"/>
          <a:ext cx="8785099" cy="59829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011" name="Worksheet" r:id="rId4" imgW="6229285" imgH="3867086" progId="Excel.Sheet.8">
                  <p:embed/>
                </p:oleObj>
              </mc:Choice>
              <mc:Fallback>
                <p:oleObj name="Worksheet" r:id="rId4" imgW="6229285" imgH="3867086" progId="Excel.Sheet.8">
                  <p:embed/>
                  <p:pic>
                    <p:nvPicPr>
                      <p:cNvPr id="0" name="Object 7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388" y="260648"/>
                        <a:ext cx="8785099" cy="598299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4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DE70579-AF0D-4BE6-A509-E915881E5649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22</a:t>
            </a:fld>
            <a:endParaRPr lang="tr-TR" altLang="en-US" sz="1400"/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3256" y="2708920"/>
            <a:ext cx="8229600" cy="865187"/>
          </a:xfrm>
        </p:spPr>
        <p:txBody>
          <a:bodyPr/>
          <a:lstStyle/>
          <a:p>
            <a:pPr eaLnBrk="1" hangingPunct="1">
              <a:defRPr/>
            </a:pPr>
            <a:r>
              <a:rPr lang="tr-TR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</a:rPr>
              <a:t>Charts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1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31BE68C-A22F-4B7C-93B6-FE8C1B232343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23</a:t>
            </a:fld>
            <a:endParaRPr lang="tr-TR" altLang="en-US" sz="1400"/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00000000-0008-0000-03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93383471"/>
              </p:ext>
            </p:extLst>
          </p:nvPr>
        </p:nvGraphicFramePr>
        <p:xfrm>
          <a:off x="251520" y="157162"/>
          <a:ext cx="8784976" cy="60864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736C9E9-DD8B-45A7-80F5-2D433F644840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24</a:t>
            </a:fld>
            <a:endParaRPr lang="tr-TR" altLang="en-US" sz="1400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00000000-0008-0000-03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9922540"/>
              </p:ext>
            </p:extLst>
          </p:nvPr>
        </p:nvGraphicFramePr>
        <p:xfrm>
          <a:off x="202595" y="188640"/>
          <a:ext cx="8738810" cy="60549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877050" y="6453188"/>
            <a:ext cx="2266950" cy="247650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1DEB910-9BC3-49E5-8D54-A13B6E4570AA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25</a:t>
            </a:fld>
            <a:endParaRPr lang="tr-TR" altLang="en-US" sz="1400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00000000-0008-0000-03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58760685"/>
              </p:ext>
            </p:extLst>
          </p:nvPr>
        </p:nvGraphicFramePr>
        <p:xfrm>
          <a:off x="179512" y="157163"/>
          <a:ext cx="8856984" cy="62586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5B91E37-512A-41A6-8982-8503ECC323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2913" y="103188"/>
            <a:ext cx="8243887" cy="517500"/>
          </a:xfrm>
        </p:spPr>
        <p:txBody>
          <a:bodyPr/>
          <a:lstStyle/>
          <a:p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Time Spent by Students versus Exam Grade</a:t>
            </a:r>
            <a:endParaRPr lang="tr-TR" sz="3200" dirty="0"/>
          </a:p>
        </p:txBody>
      </p:sp>
      <p:sp>
        <p:nvSpPr>
          <p:cNvPr id="1945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B065E41-EE71-4667-99CE-50C96A9B9352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26</a:t>
            </a:fld>
            <a:endParaRPr lang="tr-TR" altLang="en-US" sz="1400" dirty="0"/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585D8794-0C39-4C71-90F3-E787217AD4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0828404"/>
              </p:ext>
            </p:extLst>
          </p:nvPr>
        </p:nvGraphicFramePr>
        <p:xfrm>
          <a:off x="424396" y="822960"/>
          <a:ext cx="8280920" cy="5212080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792088">
                  <a:extLst>
                    <a:ext uri="{9D8B030D-6E8A-4147-A177-3AD203B41FA5}">
                      <a16:colId xmlns:a16="http://schemas.microsoft.com/office/drawing/2014/main" val="1275026815"/>
                    </a:ext>
                  </a:extLst>
                </a:gridCol>
                <a:gridCol w="1872208">
                  <a:extLst>
                    <a:ext uri="{9D8B030D-6E8A-4147-A177-3AD203B41FA5}">
                      <a16:colId xmlns:a16="http://schemas.microsoft.com/office/drawing/2014/main" val="313345565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2130026085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2231481553"/>
                    </a:ext>
                  </a:extLst>
                </a:gridCol>
                <a:gridCol w="2160240">
                  <a:extLst>
                    <a:ext uri="{9D8B030D-6E8A-4147-A177-3AD203B41FA5}">
                      <a16:colId xmlns:a16="http://schemas.microsoft.com/office/drawing/2014/main" val="382650470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1018"/>
                          </a:solidFill>
                        </a:rPr>
                        <a:t>#</a:t>
                      </a:r>
                      <a:endParaRPr lang="tr-TR" sz="1200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1018"/>
                          </a:solidFill>
                        </a:rPr>
                        <a:t>Start</a:t>
                      </a:r>
                      <a:endParaRPr lang="tr-TR" sz="1200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1018"/>
                          </a:solidFill>
                        </a:rPr>
                        <a:t>End</a:t>
                      </a:r>
                      <a:endParaRPr lang="tr-TR" sz="1200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1018"/>
                          </a:solidFill>
                        </a:rPr>
                        <a:t>Duration</a:t>
                      </a:r>
                      <a:endParaRPr lang="tr-TR" sz="1200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1018"/>
                          </a:solidFill>
                        </a:rPr>
                        <a:t>Midterm Grade</a:t>
                      </a:r>
                      <a:endParaRPr lang="tr-TR" sz="1200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937926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1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16:00:00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17:14:00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1:14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16.25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64322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2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16:00:00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17:30:00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1:30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21.50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105662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3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16:00:00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16:52:00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0:52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11.25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9142292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4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16:00:00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17:13:00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1:13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13.75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980187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5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16:00:00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17:10:00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1:10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18.50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157729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6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16:00:00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16:59:00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0:59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22.25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19563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7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16:00:00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16:50:00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0:50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23.75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970764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8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16:00:00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17:14:00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1:14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17.75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3723994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9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16:00:00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17:13:00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1:13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14.50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5061151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10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16:00:00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17:30:00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1:30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26.25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600512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11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16:00:00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17:28:00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1:28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15.75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1147424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12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16:00:00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17:15:00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1:15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13.00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4540533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13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16:00:00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17:30:00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1:30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14.50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797737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14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16:00:00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17:19:00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1:19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22.75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628675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15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16:00:00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16:59:00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0:59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26.25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69675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16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16:00:00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16:57:00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0:57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16.75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747528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17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16:00:00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17:30:00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1:30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9.00</a:t>
                      </a:r>
                      <a:endParaRPr lang="tr-TR" sz="12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1936023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18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16:00:00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17:08:00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1:08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23.00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24430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634966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5B91E37-512A-41A6-8982-8503ECC323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2913" y="103188"/>
            <a:ext cx="8243887" cy="517500"/>
          </a:xfrm>
        </p:spPr>
        <p:txBody>
          <a:bodyPr/>
          <a:lstStyle/>
          <a:p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Time Spent by Students versus Exam Grade</a:t>
            </a:r>
            <a:endParaRPr lang="tr-TR" sz="3200" dirty="0"/>
          </a:p>
        </p:txBody>
      </p:sp>
      <p:sp>
        <p:nvSpPr>
          <p:cNvPr id="1945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B065E41-EE71-4667-99CE-50C96A9B9352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27</a:t>
            </a:fld>
            <a:endParaRPr lang="tr-TR" altLang="en-US" sz="1400" dirty="0"/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585D8794-0C39-4C71-90F3-E787217AD4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7045184"/>
              </p:ext>
            </p:extLst>
          </p:nvPr>
        </p:nvGraphicFramePr>
        <p:xfrm>
          <a:off x="431540" y="764704"/>
          <a:ext cx="8280920" cy="5258744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792088">
                  <a:extLst>
                    <a:ext uri="{9D8B030D-6E8A-4147-A177-3AD203B41FA5}">
                      <a16:colId xmlns:a16="http://schemas.microsoft.com/office/drawing/2014/main" val="1275026815"/>
                    </a:ext>
                  </a:extLst>
                </a:gridCol>
                <a:gridCol w="1872208">
                  <a:extLst>
                    <a:ext uri="{9D8B030D-6E8A-4147-A177-3AD203B41FA5}">
                      <a16:colId xmlns:a16="http://schemas.microsoft.com/office/drawing/2014/main" val="313345565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2130026085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2231481553"/>
                    </a:ext>
                  </a:extLst>
                </a:gridCol>
                <a:gridCol w="2160240">
                  <a:extLst>
                    <a:ext uri="{9D8B030D-6E8A-4147-A177-3AD203B41FA5}">
                      <a16:colId xmlns:a16="http://schemas.microsoft.com/office/drawing/2014/main" val="3826504706"/>
                    </a:ext>
                  </a:extLst>
                </a:gridCol>
              </a:tblGrid>
              <a:tr h="529998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1018"/>
                          </a:solidFill>
                          <a:latin typeface="+mn-lt"/>
                        </a:rPr>
                        <a:t>#</a:t>
                      </a:r>
                      <a:endParaRPr lang="tr-TR" sz="1200" dirty="0">
                        <a:solidFill>
                          <a:srgbClr val="001018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1018"/>
                          </a:solidFill>
                          <a:latin typeface="+mn-lt"/>
                        </a:rPr>
                        <a:t>Start</a:t>
                      </a:r>
                      <a:endParaRPr lang="tr-TR" sz="1200" dirty="0">
                        <a:solidFill>
                          <a:srgbClr val="001018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1018"/>
                          </a:solidFill>
                          <a:latin typeface="+mn-lt"/>
                        </a:rPr>
                        <a:t>End</a:t>
                      </a:r>
                      <a:endParaRPr lang="tr-TR" sz="1200" dirty="0">
                        <a:solidFill>
                          <a:srgbClr val="001018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1018"/>
                          </a:solidFill>
                          <a:latin typeface="+mn-lt"/>
                        </a:rPr>
                        <a:t>Duration</a:t>
                      </a:r>
                      <a:endParaRPr lang="tr-TR" sz="1200" dirty="0">
                        <a:solidFill>
                          <a:srgbClr val="001018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1018"/>
                          </a:solidFill>
                          <a:latin typeface="+mn-lt"/>
                        </a:rPr>
                        <a:t>Midterm Grade</a:t>
                      </a:r>
                      <a:endParaRPr lang="tr-TR" sz="1200" dirty="0">
                        <a:solidFill>
                          <a:srgbClr val="001018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9379264"/>
                  </a:ext>
                </a:extLst>
              </a:tr>
              <a:tr h="429886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  <a:latin typeface="+mn-lt"/>
                        </a:rPr>
                        <a:t>1</a:t>
                      </a:r>
                      <a:endParaRPr lang="tr-TR" sz="1200" b="1" dirty="0">
                        <a:solidFill>
                          <a:srgbClr val="001018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16:00:00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17:07:00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1:07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6432211"/>
                  </a:ext>
                </a:extLst>
              </a:tr>
              <a:tr h="429886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  <a:latin typeface="+mn-lt"/>
                        </a:rPr>
                        <a:t>2</a:t>
                      </a:r>
                      <a:endParaRPr lang="tr-TR" sz="1200" b="1" dirty="0">
                        <a:solidFill>
                          <a:srgbClr val="001018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16:00:00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17:27:00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1:27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1056629"/>
                  </a:ext>
                </a:extLst>
              </a:tr>
              <a:tr h="429886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  <a:latin typeface="+mn-lt"/>
                        </a:rPr>
                        <a:t>3</a:t>
                      </a:r>
                      <a:endParaRPr lang="tr-TR" sz="1200" b="1" dirty="0">
                        <a:solidFill>
                          <a:srgbClr val="001018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16:00:00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17:28:00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1:28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15.50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91422927"/>
                  </a:ext>
                </a:extLst>
              </a:tr>
              <a:tr h="429886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  <a:latin typeface="+mn-lt"/>
                        </a:rPr>
                        <a:t>4</a:t>
                      </a:r>
                      <a:endParaRPr lang="tr-TR" sz="1200" b="1" dirty="0">
                        <a:solidFill>
                          <a:srgbClr val="001018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16:00:00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16:00:00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9801879"/>
                  </a:ext>
                </a:extLst>
              </a:tr>
              <a:tr h="429886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  <a:latin typeface="+mn-lt"/>
                        </a:rPr>
                        <a:t>5</a:t>
                      </a:r>
                      <a:endParaRPr lang="tr-TR" sz="1200" b="1" dirty="0">
                        <a:solidFill>
                          <a:srgbClr val="001018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16:00:00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16:16:00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0:16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1577291"/>
                  </a:ext>
                </a:extLst>
              </a:tr>
              <a:tr h="429886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  <a:latin typeface="+mn-lt"/>
                        </a:rPr>
                        <a:t>6</a:t>
                      </a:r>
                      <a:endParaRPr lang="tr-TR" sz="1200" b="1" dirty="0">
                        <a:solidFill>
                          <a:srgbClr val="001018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16:00:00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17:00:00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20.25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1956302"/>
                  </a:ext>
                </a:extLst>
              </a:tr>
              <a:tr h="429886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  <a:latin typeface="+mn-lt"/>
                        </a:rPr>
                        <a:t>7</a:t>
                      </a:r>
                      <a:endParaRPr lang="tr-TR" sz="1200" b="1" dirty="0">
                        <a:solidFill>
                          <a:srgbClr val="001018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16:00:00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17:15:00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1:15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21.75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9707644"/>
                  </a:ext>
                </a:extLst>
              </a:tr>
              <a:tr h="429886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  <a:latin typeface="+mn-lt"/>
                        </a:rPr>
                        <a:t>8</a:t>
                      </a:r>
                      <a:endParaRPr lang="tr-TR" sz="1200" b="1" dirty="0">
                        <a:solidFill>
                          <a:srgbClr val="001018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16:00:00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17:22:00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1:22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10.75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37239940"/>
                  </a:ext>
                </a:extLst>
              </a:tr>
              <a:tr h="429886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  <a:latin typeface="+mn-lt"/>
                        </a:rPr>
                        <a:t>9</a:t>
                      </a:r>
                      <a:endParaRPr lang="tr-TR" sz="1200" b="1" dirty="0">
                        <a:solidFill>
                          <a:srgbClr val="001018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16:00:00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17:04:00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1:04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12.25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50611517"/>
                  </a:ext>
                </a:extLst>
              </a:tr>
              <a:tr h="429886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  <a:latin typeface="+mn-lt"/>
                        </a:rPr>
                        <a:t>10</a:t>
                      </a:r>
                      <a:endParaRPr lang="tr-TR" sz="1200" b="1" dirty="0">
                        <a:solidFill>
                          <a:srgbClr val="001018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16:00:00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:57:00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:57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23.25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60051202"/>
                  </a:ext>
                </a:extLst>
              </a:tr>
              <a:tr h="429886">
                <a:tc gridSpan="4">
                  <a:txBody>
                    <a:bodyPr/>
                    <a:lstStyle/>
                    <a:p>
                      <a:pPr algn="r"/>
                      <a:r>
                        <a:rPr lang="en-US" sz="1200" b="1" dirty="0">
                          <a:solidFill>
                            <a:srgbClr val="001018"/>
                          </a:solidFill>
                          <a:latin typeface="+mn-lt"/>
                        </a:rPr>
                        <a:t>Correlation Coefficient</a:t>
                      </a:r>
                      <a:endParaRPr lang="tr-TR" sz="1200" b="1" dirty="0">
                        <a:solidFill>
                          <a:srgbClr val="001018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 sz="1200" dirty="0">
                        <a:solidFill>
                          <a:srgbClr val="001018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 sz="1200" dirty="0">
                        <a:solidFill>
                          <a:srgbClr val="001018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 sz="1200" dirty="0">
                        <a:solidFill>
                          <a:srgbClr val="001018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0.47</a:t>
                      </a:r>
                      <a:endParaRPr lang="tr-TR" sz="12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39072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2464572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4FB9598-78D5-48BE-9D10-DBD6CD78E168}" type="slidenum">
              <a:rPr lang="tr-TR" altLang="tr-TR" sz="1400" smtClean="0"/>
              <a:pPr>
                <a:spcBef>
                  <a:spcPct val="0"/>
                </a:spcBef>
                <a:buFontTx/>
                <a:buNone/>
              </a:pPr>
              <a:t>28</a:t>
            </a:fld>
            <a:endParaRPr lang="tr-TR" altLang="tr-TR" sz="1400"/>
          </a:p>
        </p:txBody>
      </p:sp>
      <p:graphicFrame>
        <p:nvGraphicFramePr>
          <p:cNvPr id="4" name="Table 5">
            <a:extLst>
              <a:ext uri="{FF2B5EF4-FFF2-40B4-BE49-F238E27FC236}">
                <a16:creationId xmlns:a16="http://schemas.microsoft.com/office/drawing/2014/main" id="{D649F8E3-FB7D-4E63-B3E8-E15A6855395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52816044"/>
              </p:ext>
            </p:extLst>
          </p:nvPr>
        </p:nvGraphicFramePr>
        <p:xfrm>
          <a:off x="4860032" y="764704"/>
          <a:ext cx="4176463" cy="537660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66174">
                  <a:extLst>
                    <a:ext uri="{9D8B030D-6E8A-4147-A177-3AD203B41FA5}">
                      <a16:colId xmlns:a16="http://schemas.microsoft.com/office/drawing/2014/main" val="4200780884"/>
                    </a:ext>
                  </a:extLst>
                </a:gridCol>
                <a:gridCol w="1566174">
                  <a:extLst>
                    <a:ext uri="{9D8B030D-6E8A-4147-A177-3AD203B41FA5}">
                      <a16:colId xmlns:a16="http://schemas.microsoft.com/office/drawing/2014/main" val="3358899586"/>
                    </a:ext>
                  </a:extLst>
                </a:gridCol>
                <a:gridCol w="1044115">
                  <a:extLst>
                    <a:ext uri="{9D8B030D-6E8A-4147-A177-3AD203B41FA5}">
                      <a16:colId xmlns:a16="http://schemas.microsoft.com/office/drawing/2014/main" val="493968515"/>
                    </a:ext>
                  </a:extLst>
                </a:gridCol>
              </a:tblGrid>
              <a:tr h="59206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rgbClr val="001018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Time (Min.)</a:t>
                      </a:r>
                      <a:endParaRPr lang="tr-TR" sz="1800" dirty="0">
                        <a:solidFill>
                          <a:srgbClr val="001018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rgbClr val="001018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Frequency</a:t>
                      </a:r>
                      <a:endParaRPr lang="tr-TR" sz="1800" dirty="0">
                        <a:solidFill>
                          <a:srgbClr val="001018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rgbClr val="001018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%</a:t>
                      </a:r>
                      <a:endParaRPr lang="tr-TR" sz="1800" dirty="0">
                        <a:solidFill>
                          <a:srgbClr val="001018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8118239"/>
                  </a:ext>
                </a:extLst>
              </a:tr>
              <a:tr h="592066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 – 14.99</a:t>
                      </a:r>
                      <a:endParaRPr lang="tr-TR" sz="18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3.57%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8425621"/>
                  </a:ext>
                </a:extLst>
              </a:tr>
              <a:tr h="592066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15 – 29.99</a:t>
                      </a:r>
                      <a:endParaRPr lang="tr-TR" sz="18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3.57%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54476705"/>
                  </a:ext>
                </a:extLst>
              </a:tr>
              <a:tr h="592066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30 – 44.99</a:t>
                      </a:r>
                      <a:endParaRPr lang="tr-TR" sz="18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0.00%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93774388"/>
                  </a:ext>
                </a:extLst>
              </a:tr>
              <a:tr h="592066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45 – 59.99</a:t>
                      </a:r>
                      <a:endParaRPr lang="tr-TR" sz="18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7</a:t>
                      </a:r>
                      <a:endParaRPr lang="tr-TR" sz="18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25.00%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3654376"/>
                  </a:ext>
                </a:extLst>
              </a:tr>
              <a:tr h="592066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60 – 74.99</a:t>
                      </a:r>
                      <a:endParaRPr lang="tr-TR" sz="18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35.71%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97322673"/>
                  </a:ext>
                </a:extLst>
              </a:tr>
              <a:tr h="592066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75 – 89.99</a:t>
                      </a:r>
                      <a:endParaRPr lang="tr-TR" sz="18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17.86%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9034480"/>
                  </a:ext>
                </a:extLst>
              </a:tr>
              <a:tr h="592066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&gt;= 90</a:t>
                      </a:r>
                      <a:endParaRPr lang="tr-TR" sz="18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</a:t>
                      </a:r>
                      <a:endParaRPr lang="tr-TR" sz="18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14.29%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12286049"/>
                  </a:ext>
                </a:extLst>
              </a:tr>
              <a:tr h="592066">
                <a:tc>
                  <a:txBody>
                    <a:bodyPr/>
                    <a:lstStyle/>
                    <a:p>
                      <a:pPr algn="r"/>
                      <a:r>
                        <a:rPr lang="en-US" sz="1800" b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Total</a:t>
                      </a:r>
                      <a:endParaRPr lang="tr-TR" sz="1800" b="1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28</a:t>
                      </a:r>
                      <a:endParaRPr lang="tr-TR" sz="1800" b="1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100 %</a:t>
                      </a:r>
                      <a:endParaRPr lang="tr-TR" sz="1800" b="1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40639520"/>
                  </a:ext>
                </a:extLst>
              </a:tr>
            </a:tbl>
          </a:graphicData>
        </a:graphic>
      </p:graphicFrame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00000000-0008-0000-0300-000005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62038526"/>
              </p:ext>
            </p:extLst>
          </p:nvPr>
        </p:nvGraphicFramePr>
        <p:xfrm>
          <a:off x="323529" y="764704"/>
          <a:ext cx="4248472" cy="53766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74542406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AEC63D2-B7FC-494C-A65E-4A11635CEFF5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29</a:t>
            </a:fld>
            <a:endParaRPr lang="tr-TR" altLang="en-US" sz="1400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781300"/>
            <a:ext cx="8229600" cy="1012825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tr-TR" altLang="en-US" sz="4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reflection blurRad="6350" stA="55000" endA="50" endPos="85000" dist="60007" dir="5400000" sy="-100000" algn="bl" rotWithShape="0"/>
                </a:effectLst>
              </a:rPr>
              <a:t>Good Luck for all of you!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98A7874-601A-4CE6-82AA-16B7679EF74A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3</a:t>
            </a:fld>
            <a:endParaRPr lang="tr-TR" altLang="en-US" sz="1400"/>
          </a:p>
        </p:txBody>
      </p:sp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>
          <a:xfrm>
            <a:off x="442913" y="103188"/>
            <a:ext cx="8243887" cy="733425"/>
          </a:xfrm>
        </p:spPr>
        <p:txBody>
          <a:bodyPr/>
          <a:lstStyle/>
          <a:p>
            <a:pPr eaLnBrk="1" hangingPunct="1">
              <a:defRPr/>
            </a:pPr>
            <a:r>
              <a:rPr lang="tr-TR" b="1" dirty="0">
                <a:latin typeface="Times New Roman" pitchFamily="18" charset="0"/>
              </a:rPr>
              <a:t>Right to Professional Teachers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981075"/>
            <a:ext cx="8785225" cy="5075238"/>
          </a:xfrm>
        </p:spPr>
        <p:txBody>
          <a:bodyPr/>
          <a:lstStyle/>
          <a:p>
            <a:pPr eaLnBrk="1" hangingPunct="1"/>
            <a:r>
              <a:rPr lang="tr-TR" altLang="en-US" dirty="0">
                <a:latin typeface="Times New Roman" panose="02020603050405020304" pitchFamily="18" charset="0"/>
              </a:rPr>
              <a:t>Students have the right to learn from teachers who are:</a:t>
            </a:r>
            <a:endParaRPr lang="en-US" altLang="en-US" dirty="0">
              <a:latin typeface="Times New Roman" panose="02020603050405020304" pitchFamily="18" charset="0"/>
            </a:endParaRPr>
          </a:p>
          <a:p>
            <a:pPr marL="0" indent="0" eaLnBrk="1" hangingPunct="1">
              <a:buNone/>
            </a:pPr>
            <a:endParaRPr lang="tr-TR" altLang="en-US" dirty="0">
              <a:latin typeface="Times New Roman" panose="02020603050405020304" pitchFamily="18" charset="0"/>
            </a:endParaRPr>
          </a:p>
        </p:txBody>
      </p:sp>
      <p:sp>
        <p:nvSpPr>
          <p:cNvPr id="2" name="Cloud 1">
            <a:extLst>
              <a:ext uri="{FF2B5EF4-FFF2-40B4-BE49-F238E27FC236}">
                <a16:creationId xmlns:a16="http://schemas.microsoft.com/office/drawing/2014/main" id="{27A62EE1-0910-411E-A61A-AE4E5D53EBE1}"/>
              </a:ext>
            </a:extLst>
          </p:cNvPr>
          <p:cNvSpPr/>
          <p:nvPr/>
        </p:nvSpPr>
        <p:spPr>
          <a:xfrm>
            <a:off x="442912" y="2040128"/>
            <a:ext cx="1824831" cy="1316864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prepared</a:t>
            </a:r>
            <a:endParaRPr lang="tr-TR" dirty="0">
              <a:solidFill>
                <a:srgbClr val="001018"/>
              </a:solidFill>
            </a:endParaRPr>
          </a:p>
        </p:txBody>
      </p:sp>
      <p:sp>
        <p:nvSpPr>
          <p:cNvPr id="6" name="Cloud 5">
            <a:extLst>
              <a:ext uri="{FF2B5EF4-FFF2-40B4-BE49-F238E27FC236}">
                <a16:creationId xmlns:a16="http://schemas.microsoft.com/office/drawing/2014/main" id="{BA664883-F002-4E00-8ACC-1B6D1EAD5E13}"/>
              </a:ext>
            </a:extLst>
          </p:cNvPr>
          <p:cNvSpPr/>
          <p:nvPr/>
        </p:nvSpPr>
        <p:spPr>
          <a:xfrm>
            <a:off x="3277827" y="2112136"/>
            <a:ext cx="1377484" cy="1244856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on time</a:t>
            </a:r>
            <a:endParaRPr lang="tr-TR" dirty="0">
              <a:solidFill>
                <a:srgbClr val="001018"/>
              </a:solidFill>
            </a:endParaRPr>
          </a:p>
        </p:txBody>
      </p:sp>
      <p:sp>
        <p:nvSpPr>
          <p:cNvPr id="7" name="Cloud 6">
            <a:extLst>
              <a:ext uri="{FF2B5EF4-FFF2-40B4-BE49-F238E27FC236}">
                <a16:creationId xmlns:a16="http://schemas.microsoft.com/office/drawing/2014/main" id="{51EB3D00-F8BB-4952-9C67-F42B3473D039}"/>
              </a:ext>
            </a:extLst>
          </p:cNvPr>
          <p:cNvSpPr/>
          <p:nvPr/>
        </p:nvSpPr>
        <p:spPr>
          <a:xfrm>
            <a:off x="5868144" y="1900747"/>
            <a:ext cx="2509886" cy="1460434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teach the full number of weeks and hours</a:t>
            </a:r>
            <a:endParaRPr lang="tr-TR" dirty="0">
              <a:solidFill>
                <a:srgbClr val="001018"/>
              </a:solidFill>
            </a:endParaRPr>
          </a:p>
        </p:txBody>
      </p:sp>
      <p:sp>
        <p:nvSpPr>
          <p:cNvPr id="8" name="Cloud 7">
            <a:extLst>
              <a:ext uri="{FF2B5EF4-FFF2-40B4-BE49-F238E27FC236}">
                <a16:creationId xmlns:a16="http://schemas.microsoft.com/office/drawing/2014/main" id="{C128302C-45B7-40AD-A846-122147256870}"/>
              </a:ext>
            </a:extLst>
          </p:cNvPr>
          <p:cNvSpPr/>
          <p:nvPr/>
        </p:nvSpPr>
        <p:spPr>
          <a:xfrm>
            <a:off x="395536" y="4263748"/>
            <a:ext cx="2016223" cy="1685531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evaluate the assignments and exams properly</a:t>
            </a:r>
            <a:endParaRPr lang="tr-TR" dirty="0">
              <a:solidFill>
                <a:srgbClr val="001018"/>
              </a:solidFill>
            </a:endParaRPr>
          </a:p>
        </p:txBody>
      </p:sp>
      <p:sp>
        <p:nvSpPr>
          <p:cNvPr id="9" name="Cloud 8">
            <a:extLst>
              <a:ext uri="{FF2B5EF4-FFF2-40B4-BE49-F238E27FC236}">
                <a16:creationId xmlns:a16="http://schemas.microsoft.com/office/drawing/2014/main" id="{4D4B33DC-E298-4068-8F8A-F58EC43DE1A6}"/>
              </a:ext>
            </a:extLst>
          </p:cNvPr>
          <p:cNvSpPr/>
          <p:nvPr/>
        </p:nvSpPr>
        <p:spPr>
          <a:xfrm>
            <a:off x="3275856" y="4263748"/>
            <a:ext cx="2016223" cy="1685530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use a variety of challenging teaching methods</a:t>
            </a:r>
            <a:endParaRPr lang="tr-TR" dirty="0">
              <a:solidFill>
                <a:srgbClr val="001018"/>
              </a:solidFill>
            </a:endParaRPr>
          </a:p>
        </p:txBody>
      </p:sp>
      <p:sp>
        <p:nvSpPr>
          <p:cNvPr id="10" name="Cloud 9">
            <a:extLst>
              <a:ext uri="{FF2B5EF4-FFF2-40B4-BE49-F238E27FC236}">
                <a16:creationId xmlns:a16="http://schemas.microsoft.com/office/drawing/2014/main" id="{8F475A58-CF48-4420-AF92-EEFBD969A8D3}"/>
              </a:ext>
            </a:extLst>
          </p:cNvPr>
          <p:cNvSpPr/>
          <p:nvPr/>
        </p:nvSpPr>
        <p:spPr>
          <a:xfrm>
            <a:off x="6300192" y="4263747"/>
            <a:ext cx="2077838" cy="1613177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engage students actively in learning</a:t>
            </a:r>
            <a:endParaRPr lang="tr-TR" dirty="0">
              <a:solidFill>
                <a:srgbClr val="001018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2983F54-769F-4A6B-BF99-FE85739614B8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4</a:t>
            </a:fld>
            <a:endParaRPr lang="tr-TR" altLang="en-US" sz="1400"/>
          </a:p>
        </p:txBody>
      </p:sp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>
          <a:xfrm>
            <a:off x="442913" y="103188"/>
            <a:ext cx="8243887" cy="877887"/>
          </a:xfrm>
        </p:spPr>
        <p:txBody>
          <a:bodyPr/>
          <a:lstStyle/>
          <a:p>
            <a:pPr eaLnBrk="1" hangingPunct="1">
              <a:defRPr/>
            </a:pPr>
            <a:r>
              <a:rPr lang="tr-TR" b="1" dirty="0">
                <a:latin typeface="Times New Roman" pitchFamily="18" charset="0"/>
              </a:rPr>
              <a:t>Right to Learn</a:t>
            </a:r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052513"/>
            <a:ext cx="8785225" cy="5003800"/>
          </a:xfrm>
        </p:spPr>
        <p:txBody>
          <a:bodyPr/>
          <a:lstStyle/>
          <a:p>
            <a:pPr eaLnBrk="1" hangingPunct="1"/>
            <a:r>
              <a:rPr lang="tr-TR" altLang="en-US" dirty="0">
                <a:latin typeface="Times New Roman" panose="02020603050405020304" pitchFamily="18" charset="0"/>
              </a:rPr>
              <a:t>Students have the right to:</a:t>
            </a:r>
            <a:endParaRPr lang="en-US" altLang="en-US" dirty="0">
              <a:latin typeface="Times New Roman" panose="02020603050405020304" pitchFamily="18" charset="0"/>
            </a:endParaRPr>
          </a:p>
          <a:p>
            <a:pPr marL="0" indent="0" eaLnBrk="1" hangingPunct="1">
              <a:buNone/>
            </a:pPr>
            <a:endParaRPr lang="tr-TR" altLang="en-US" dirty="0">
              <a:latin typeface="Times New Roman" panose="02020603050405020304" pitchFamily="18" charset="0"/>
            </a:endParaRPr>
          </a:p>
        </p:txBody>
      </p:sp>
      <p:sp>
        <p:nvSpPr>
          <p:cNvPr id="2" name="Cloud 1">
            <a:extLst>
              <a:ext uri="{FF2B5EF4-FFF2-40B4-BE49-F238E27FC236}">
                <a16:creationId xmlns:a16="http://schemas.microsoft.com/office/drawing/2014/main" id="{8CD1FA73-CC6D-40C8-BA12-C1EF11E747AB}"/>
              </a:ext>
            </a:extLst>
          </p:cNvPr>
          <p:cNvSpPr/>
          <p:nvPr/>
        </p:nvSpPr>
        <p:spPr>
          <a:xfrm>
            <a:off x="380730" y="2116088"/>
            <a:ext cx="1742998" cy="1312912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ask questions</a:t>
            </a:r>
            <a:endParaRPr lang="tr-TR" dirty="0">
              <a:solidFill>
                <a:srgbClr val="001018"/>
              </a:solidFill>
            </a:endParaRPr>
          </a:p>
        </p:txBody>
      </p:sp>
      <p:sp>
        <p:nvSpPr>
          <p:cNvPr id="6" name="Cloud 5">
            <a:extLst>
              <a:ext uri="{FF2B5EF4-FFF2-40B4-BE49-F238E27FC236}">
                <a16:creationId xmlns:a16="http://schemas.microsoft.com/office/drawing/2014/main" id="{5F1DF043-E3E6-4459-A60C-3BEF1CE24138}"/>
              </a:ext>
            </a:extLst>
          </p:cNvPr>
          <p:cNvSpPr/>
          <p:nvPr/>
        </p:nvSpPr>
        <p:spPr>
          <a:xfrm>
            <a:off x="2980680" y="2116088"/>
            <a:ext cx="1584176" cy="1312912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be creative</a:t>
            </a:r>
            <a:endParaRPr lang="tr-TR" dirty="0">
              <a:solidFill>
                <a:srgbClr val="001018"/>
              </a:solidFill>
            </a:endParaRPr>
          </a:p>
        </p:txBody>
      </p:sp>
      <p:sp>
        <p:nvSpPr>
          <p:cNvPr id="7" name="Cloud 6">
            <a:extLst>
              <a:ext uri="{FF2B5EF4-FFF2-40B4-BE49-F238E27FC236}">
                <a16:creationId xmlns:a16="http://schemas.microsoft.com/office/drawing/2014/main" id="{AD790091-C5D5-4564-B788-7F831F4C548A}"/>
              </a:ext>
            </a:extLst>
          </p:cNvPr>
          <p:cNvSpPr/>
          <p:nvPr/>
        </p:nvSpPr>
        <p:spPr>
          <a:xfrm>
            <a:off x="5004048" y="2116088"/>
            <a:ext cx="3312368" cy="1312912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participate in class effectively and interactively</a:t>
            </a:r>
            <a:endParaRPr lang="tr-TR" dirty="0">
              <a:solidFill>
                <a:srgbClr val="001018"/>
              </a:solidFill>
            </a:endParaRPr>
          </a:p>
        </p:txBody>
      </p:sp>
      <p:sp>
        <p:nvSpPr>
          <p:cNvPr id="8" name="Cloud 7">
            <a:extLst>
              <a:ext uri="{FF2B5EF4-FFF2-40B4-BE49-F238E27FC236}">
                <a16:creationId xmlns:a16="http://schemas.microsoft.com/office/drawing/2014/main" id="{3D8B6584-DADE-47BB-B485-71A71261A9C9}"/>
              </a:ext>
            </a:extLst>
          </p:cNvPr>
          <p:cNvSpPr/>
          <p:nvPr/>
        </p:nvSpPr>
        <p:spPr>
          <a:xfrm>
            <a:off x="1684536" y="4077072"/>
            <a:ext cx="4176464" cy="1872208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exam and assignment formats that</a:t>
            </a:r>
            <a:r>
              <a:rPr lang="en-US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 </a:t>
            </a:r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reinforce learning </a:t>
            </a:r>
            <a:r>
              <a:rPr lang="tr-TR" altLang="en-US" sz="1800" b="1" dirty="0">
                <a:solidFill>
                  <a:srgbClr val="001018"/>
                </a:solidFill>
                <a:latin typeface="Times New Roman" panose="02020603050405020304" pitchFamily="18" charset="0"/>
              </a:rPr>
              <a:t>beyond memorization</a:t>
            </a:r>
            <a:endParaRPr lang="tr-TR" dirty="0">
              <a:solidFill>
                <a:srgbClr val="001018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E4A0054-2F35-4EF1-8ED3-2E3E404EA672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5</a:t>
            </a:fld>
            <a:endParaRPr lang="tr-TR" altLang="en-US" sz="1400"/>
          </a:p>
        </p:txBody>
      </p:sp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>
          <a:xfrm>
            <a:off x="442913" y="103188"/>
            <a:ext cx="8243887" cy="804862"/>
          </a:xfrm>
        </p:spPr>
        <p:txBody>
          <a:bodyPr/>
          <a:lstStyle/>
          <a:p>
            <a:pPr eaLnBrk="1" hangingPunct="1">
              <a:defRPr/>
            </a:pPr>
            <a:r>
              <a:rPr lang="tr-TR" b="1" dirty="0">
                <a:latin typeface="Times New Roman" pitchFamily="18" charset="0"/>
              </a:rPr>
              <a:t>Right to Information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981075"/>
            <a:ext cx="8785225" cy="5616575"/>
          </a:xfrm>
        </p:spPr>
        <p:txBody>
          <a:bodyPr/>
          <a:lstStyle/>
          <a:p>
            <a:pPr eaLnBrk="1" hangingPunct="1"/>
            <a:r>
              <a:rPr lang="tr-TR" altLang="en-US" dirty="0">
                <a:latin typeface="Times New Roman" panose="02020603050405020304" pitchFamily="18" charset="0"/>
              </a:rPr>
              <a:t>Students have the right to:</a:t>
            </a:r>
            <a:endParaRPr lang="en-US" altLang="en-US" dirty="0">
              <a:latin typeface="Times New Roman" panose="02020603050405020304" pitchFamily="18" charset="0"/>
            </a:endParaRPr>
          </a:p>
          <a:p>
            <a:pPr marL="0" indent="0" eaLnBrk="1" hangingPunct="1">
              <a:buNone/>
            </a:pPr>
            <a:endParaRPr lang="tr-TR" altLang="en-US" dirty="0">
              <a:latin typeface="Times New Roman" panose="02020603050405020304" pitchFamily="18" charset="0"/>
            </a:endParaRPr>
          </a:p>
        </p:txBody>
      </p:sp>
      <p:sp>
        <p:nvSpPr>
          <p:cNvPr id="2" name="Cloud 1">
            <a:extLst>
              <a:ext uri="{FF2B5EF4-FFF2-40B4-BE49-F238E27FC236}">
                <a16:creationId xmlns:a16="http://schemas.microsoft.com/office/drawing/2014/main" id="{641848FE-6180-4920-AA6B-586299C4E453}"/>
              </a:ext>
            </a:extLst>
          </p:cNvPr>
          <p:cNvSpPr/>
          <p:nvPr/>
        </p:nvSpPr>
        <p:spPr>
          <a:xfrm>
            <a:off x="514399" y="1628800"/>
            <a:ext cx="2905473" cy="1800200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be informed of the dates of major exams and assignments ahead of time</a:t>
            </a:r>
            <a:endParaRPr lang="tr-TR" dirty="0">
              <a:solidFill>
                <a:srgbClr val="001018"/>
              </a:solidFill>
            </a:endParaRPr>
          </a:p>
        </p:txBody>
      </p:sp>
      <p:sp>
        <p:nvSpPr>
          <p:cNvPr id="6" name="Cloud 5">
            <a:extLst>
              <a:ext uri="{FF2B5EF4-FFF2-40B4-BE49-F238E27FC236}">
                <a16:creationId xmlns:a16="http://schemas.microsoft.com/office/drawing/2014/main" id="{5B36718E-D9A2-4E98-AFED-303FF22BF4C0}"/>
              </a:ext>
            </a:extLst>
          </p:cNvPr>
          <p:cNvSpPr/>
          <p:nvPr/>
        </p:nvSpPr>
        <p:spPr>
          <a:xfrm>
            <a:off x="5220072" y="1628800"/>
            <a:ext cx="2382171" cy="1800200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see their grades</a:t>
            </a:r>
            <a:endParaRPr lang="tr-TR" dirty="0">
              <a:solidFill>
                <a:srgbClr val="001018"/>
              </a:solidFill>
            </a:endParaRPr>
          </a:p>
        </p:txBody>
      </p:sp>
      <p:sp>
        <p:nvSpPr>
          <p:cNvPr id="7" name="Cloud 6">
            <a:extLst>
              <a:ext uri="{FF2B5EF4-FFF2-40B4-BE49-F238E27FC236}">
                <a16:creationId xmlns:a16="http://schemas.microsoft.com/office/drawing/2014/main" id="{8B8EE744-6D0C-4A0E-8528-21F8C996A48E}"/>
              </a:ext>
            </a:extLst>
          </p:cNvPr>
          <p:cNvSpPr/>
          <p:nvPr/>
        </p:nvSpPr>
        <p:spPr>
          <a:xfrm>
            <a:off x="5085429" y="3717032"/>
            <a:ext cx="2905473" cy="1728192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be made aware of the rules and available choices</a:t>
            </a:r>
            <a:endParaRPr lang="tr-TR" dirty="0">
              <a:solidFill>
                <a:srgbClr val="001018"/>
              </a:solidFill>
            </a:endParaRPr>
          </a:p>
        </p:txBody>
      </p:sp>
      <p:sp>
        <p:nvSpPr>
          <p:cNvPr id="8" name="Cloud 7">
            <a:extLst>
              <a:ext uri="{FF2B5EF4-FFF2-40B4-BE49-F238E27FC236}">
                <a16:creationId xmlns:a16="http://schemas.microsoft.com/office/drawing/2014/main" id="{81DA6C16-ED7C-43CF-BCAD-FACFADD3E5FF}"/>
              </a:ext>
            </a:extLst>
          </p:cNvPr>
          <p:cNvSpPr/>
          <p:nvPr/>
        </p:nvSpPr>
        <p:spPr>
          <a:xfrm>
            <a:off x="658415" y="3717032"/>
            <a:ext cx="2905473" cy="1800200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receive frequent and timely evaluation of learning</a:t>
            </a:r>
            <a:endParaRPr lang="tr-TR" dirty="0">
              <a:solidFill>
                <a:srgbClr val="001018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3A2D9FC-04A2-4A35-B7F2-F901EC5B64FA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6</a:t>
            </a:fld>
            <a:endParaRPr lang="tr-TR" altLang="en-US" sz="1400"/>
          </a:p>
        </p:txBody>
      </p:sp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>
          <a:xfrm>
            <a:off x="442913" y="103188"/>
            <a:ext cx="8243887" cy="661987"/>
          </a:xfrm>
        </p:spPr>
        <p:txBody>
          <a:bodyPr/>
          <a:lstStyle/>
          <a:p>
            <a:pPr eaLnBrk="1" hangingPunct="1">
              <a:defRPr/>
            </a:pPr>
            <a:r>
              <a:rPr lang="tr-TR" sz="4000" b="1" dirty="0">
                <a:latin typeface="Times New Roman" pitchFamily="18" charset="0"/>
              </a:rPr>
              <a:t>Right to Information Continued...</a:t>
            </a:r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08050"/>
            <a:ext cx="8229600" cy="5148263"/>
          </a:xfrm>
        </p:spPr>
        <p:txBody>
          <a:bodyPr/>
          <a:lstStyle/>
          <a:p>
            <a:pPr eaLnBrk="1" hangingPunct="1"/>
            <a:r>
              <a:rPr lang="tr-TR" altLang="en-US" dirty="0">
                <a:latin typeface="Times New Roman" panose="02020603050405020304" pitchFamily="18" charset="0"/>
              </a:rPr>
              <a:t>Students have the right to a syllabus informing them of:</a:t>
            </a:r>
          </a:p>
          <a:p>
            <a:pPr marL="0" indent="0" eaLnBrk="1" hangingPunct="1">
              <a:buNone/>
            </a:pPr>
            <a:endParaRPr lang="tr-TR" altLang="en-US" dirty="0"/>
          </a:p>
        </p:txBody>
      </p:sp>
      <p:sp>
        <p:nvSpPr>
          <p:cNvPr id="2" name="Cloud 1">
            <a:extLst>
              <a:ext uri="{FF2B5EF4-FFF2-40B4-BE49-F238E27FC236}">
                <a16:creationId xmlns:a16="http://schemas.microsoft.com/office/drawing/2014/main" id="{5A5D5E63-6830-461F-9BF2-96FC2108EFFF}"/>
              </a:ext>
            </a:extLst>
          </p:cNvPr>
          <p:cNvSpPr/>
          <p:nvPr/>
        </p:nvSpPr>
        <p:spPr>
          <a:xfrm>
            <a:off x="641648" y="2132857"/>
            <a:ext cx="1986136" cy="1455438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Weekly assignments and readings</a:t>
            </a:r>
            <a:endParaRPr lang="tr-TR" dirty="0">
              <a:solidFill>
                <a:srgbClr val="001018"/>
              </a:solidFill>
            </a:endParaRPr>
          </a:p>
        </p:txBody>
      </p:sp>
      <p:sp>
        <p:nvSpPr>
          <p:cNvPr id="6" name="Cloud 5">
            <a:extLst>
              <a:ext uri="{FF2B5EF4-FFF2-40B4-BE49-F238E27FC236}">
                <a16:creationId xmlns:a16="http://schemas.microsoft.com/office/drawing/2014/main" id="{35F14033-590F-4CC3-AEFB-481DC80F25A7}"/>
              </a:ext>
            </a:extLst>
          </p:cNvPr>
          <p:cNvSpPr/>
          <p:nvPr/>
        </p:nvSpPr>
        <p:spPr>
          <a:xfrm>
            <a:off x="6372200" y="2132857"/>
            <a:ext cx="2232248" cy="1455438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Learning objectives</a:t>
            </a:r>
            <a:endParaRPr lang="tr-TR" dirty="0">
              <a:solidFill>
                <a:srgbClr val="001018"/>
              </a:solidFill>
            </a:endParaRPr>
          </a:p>
        </p:txBody>
      </p:sp>
      <p:sp>
        <p:nvSpPr>
          <p:cNvPr id="7" name="Cloud 6">
            <a:extLst>
              <a:ext uri="{FF2B5EF4-FFF2-40B4-BE49-F238E27FC236}">
                <a16:creationId xmlns:a16="http://schemas.microsoft.com/office/drawing/2014/main" id="{E1189BB3-4CAD-4A2C-AE94-06B7EC2EBDE1}"/>
              </a:ext>
            </a:extLst>
          </p:cNvPr>
          <p:cNvSpPr/>
          <p:nvPr/>
        </p:nvSpPr>
        <p:spPr>
          <a:xfrm>
            <a:off x="667778" y="4005064"/>
            <a:ext cx="2248038" cy="1584176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Expectations from students</a:t>
            </a:r>
            <a:endParaRPr lang="tr-TR" dirty="0">
              <a:solidFill>
                <a:srgbClr val="001018"/>
              </a:solidFill>
            </a:endParaRPr>
          </a:p>
        </p:txBody>
      </p:sp>
      <p:sp>
        <p:nvSpPr>
          <p:cNvPr id="8" name="Cloud 7">
            <a:extLst>
              <a:ext uri="{FF2B5EF4-FFF2-40B4-BE49-F238E27FC236}">
                <a16:creationId xmlns:a16="http://schemas.microsoft.com/office/drawing/2014/main" id="{07954510-9D48-4DD0-8391-8F5A47F07107}"/>
              </a:ext>
            </a:extLst>
          </p:cNvPr>
          <p:cNvSpPr/>
          <p:nvPr/>
        </p:nvSpPr>
        <p:spPr>
          <a:xfrm>
            <a:off x="5292080" y="3775620"/>
            <a:ext cx="3394720" cy="1715640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Explicit description of how evaluation and grading will be done</a:t>
            </a:r>
            <a:endParaRPr lang="tr-TR" dirty="0">
              <a:solidFill>
                <a:srgbClr val="001018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D63FE50-20A6-4DA5-A988-4608310EF054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7</a:t>
            </a:fld>
            <a:endParaRPr lang="tr-TR" altLang="en-US" sz="1400"/>
          </a:p>
        </p:txBody>
      </p:sp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>
          <a:xfrm>
            <a:off x="442913" y="103188"/>
            <a:ext cx="8243887" cy="733425"/>
          </a:xfrm>
        </p:spPr>
        <p:txBody>
          <a:bodyPr/>
          <a:lstStyle/>
          <a:p>
            <a:pPr eaLnBrk="1" hangingPunct="1">
              <a:defRPr/>
            </a:pPr>
            <a:r>
              <a:rPr lang="tr-TR" sz="4000" b="1" dirty="0">
                <a:latin typeface="Times New Roman" pitchFamily="18" charset="0"/>
              </a:rPr>
              <a:t>Right to be Respected as Individuals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125538"/>
            <a:ext cx="8724900" cy="4859337"/>
          </a:xfrm>
        </p:spPr>
        <p:txBody>
          <a:bodyPr/>
          <a:lstStyle/>
          <a:p>
            <a:pPr eaLnBrk="1" hangingPunct="1"/>
            <a:r>
              <a:rPr lang="tr-TR" altLang="en-US" dirty="0">
                <a:latin typeface="Times New Roman" panose="02020603050405020304" pitchFamily="18" charset="0"/>
              </a:rPr>
              <a:t>Students have the right to:</a:t>
            </a:r>
            <a:endParaRPr lang="en-US" altLang="en-US" dirty="0">
              <a:latin typeface="Times New Roman" panose="02020603050405020304" pitchFamily="18" charset="0"/>
            </a:endParaRPr>
          </a:p>
          <a:p>
            <a:pPr marL="0" indent="0" eaLnBrk="1" hangingPunct="1">
              <a:buNone/>
            </a:pPr>
            <a:endParaRPr lang="tr-TR" altLang="en-US" dirty="0">
              <a:latin typeface="Times New Roman" panose="02020603050405020304" pitchFamily="18" charset="0"/>
            </a:endParaRPr>
          </a:p>
        </p:txBody>
      </p:sp>
      <p:sp>
        <p:nvSpPr>
          <p:cNvPr id="2" name="Cloud 1">
            <a:extLst>
              <a:ext uri="{FF2B5EF4-FFF2-40B4-BE49-F238E27FC236}">
                <a16:creationId xmlns:a16="http://schemas.microsoft.com/office/drawing/2014/main" id="{4650FAB1-267D-4043-96FF-8A0D19799794}"/>
              </a:ext>
            </a:extLst>
          </p:cNvPr>
          <p:cNvSpPr/>
          <p:nvPr/>
        </p:nvSpPr>
        <p:spPr>
          <a:xfrm>
            <a:off x="442913" y="1772816"/>
            <a:ext cx="1968848" cy="1368152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be treated politely and with respect</a:t>
            </a:r>
            <a:endParaRPr lang="tr-TR" dirty="0">
              <a:solidFill>
                <a:srgbClr val="001018"/>
              </a:solidFill>
            </a:endParaRPr>
          </a:p>
        </p:txBody>
      </p:sp>
      <p:sp>
        <p:nvSpPr>
          <p:cNvPr id="6" name="Cloud 5">
            <a:extLst>
              <a:ext uri="{FF2B5EF4-FFF2-40B4-BE49-F238E27FC236}">
                <a16:creationId xmlns:a16="http://schemas.microsoft.com/office/drawing/2014/main" id="{18E9908B-4CEE-4CA5-88CC-5DA2B470F4ED}"/>
              </a:ext>
            </a:extLst>
          </p:cNvPr>
          <p:cNvSpPr/>
          <p:nvPr/>
        </p:nvSpPr>
        <p:spPr>
          <a:xfrm>
            <a:off x="5292080" y="1772816"/>
            <a:ext cx="2736304" cy="1224136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two-way communication</a:t>
            </a:r>
            <a:endParaRPr lang="tr-TR" dirty="0">
              <a:solidFill>
                <a:srgbClr val="001018"/>
              </a:solidFill>
            </a:endParaRPr>
          </a:p>
        </p:txBody>
      </p:sp>
      <p:sp>
        <p:nvSpPr>
          <p:cNvPr id="7" name="Cloud 6">
            <a:extLst>
              <a:ext uri="{FF2B5EF4-FFF2-40B4-BE49-F238E27FC236}">
                <a16:creationId xmlns:a16="http://schemas.microsoft.com/office/drawing/2014/main" id="{B764E00A-DDB0-4272-9DC9-91586469FA40}"/>
              </a:ext>
            </a:extLst>
          </p:cNvPr>
          <p:cNvSpPr/>
          <p:nvPr/>
        </p:nvSpPr>
        <p:spPr>
          <a:xfrm>
            <a:off x="512936" y="3563344"/>
            <a:ext cx="1968847" cy="1089791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be heard</a:t>
            </a:r>
            <a:endParaRPr lang="tr-TR" dirty="0">
              <a:solidFill>
                <a:srgbClr val="001018"/>
              </a:solidFill>
            </a:endParaRPr>
          </a:p>
        </p:txBody>
      </p:sp>
      <p:sp>
        <p:nvSpPr>
          <p:cNvPr id="8" name="Cloud 7">
            <a:extLst>
              <a:ext uri="{FF2B5EF4-FFF2-40B4-BE49-F238E27FC236}">
                <a16:creationId xmlns:a16="http://schemas.microsoft.com/office/drawing/2014/main" id="{42117247-337A-4F96-B50B-81395633D63F}"/>
              </a:ext>
            </a:extLst>
          </p:cNvPr>
          <p:cNvSpPr/>
          <p:nvPr/>
        </p:nvSpPr>
        <p:spPr>
          <a:xfrm>
            <a:off x="5940152" y="3253609"/>
            <a:ext cx="2088232" cy="1089791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ask questions</a:t>
            </a:r>
            <a:endParaRPr lang="tr-TR" dirty="0">
              <a:solidFill>
                <a:srgbClr val="001018"/>
              </a:solidFill>
            </a:endParaRPr>
          </a:p>
        </p:txBody>
      </p:sp>
      <p:sp>
        <p:nvSpPr>
          <p:cNvPr id="9" name="Cloud 8">
            <a:extLst>
              <a:ext uri="{FF2B5EF4-FFF2-40B4-BE49-F238E27FC236}">
                <a16:creationId xmlns:a16="http://schemas.microsoft.com/office/drawing/2014/main" id="{5BE4A894-BB72-489D-9922-F5222C3AE09A}"/>
              </a:ext>
            </a:extLst>
          </p:cNvPr>
          <p:cNvSpPr/>
          <p:nvPr/>
        </p:nvSpPr>
        <p:spPr>
          <a:xfrm>
            <a:off x="3131840" y="4343400"/>
            <a:ext cx="2448272" cy="1605880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be responded to impartially and fairly</a:t>
            </a:r>
            <a:endParaRPr lang="tr-TR" dirty="0">
              <a:solidFill>
                <a:srgbClr val="001018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EC088EB-E3FA-49B5-A7EE-718BB24E41ED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8</a:t>
            </a:fld>
            <a:endParaRPr lang="tr-TR" altLang="en-US" sz="1400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564904"/>
            <a:ext cx="8229600" cy="1295896"/>
          </a:xfrm>
        </p:spPr>
        <p:txBody>
          <a:bodyPr/>
          <a:lstStyle/>
          <a:p>
            <a:pPr eaLnBrk="1" hangingPunct="1">
              <a:defRPr/>
            </a:pPr>
            <a:r>
              <a:rPr lang="tr-TR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</a:rPr>
              <a:t>Mid-Semester Evaluation Questionnaire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7B8B0FF-3D48-494E-9298-A4A2D8870BF8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9</a:t>
            </a:fld>
            <a:endParaRPr lang="tr-TR" altLang="en-US" sz="1400"/>
          </a:p>
        </p:txBody>
      </p:sp>
      <p:sp>
        <p:nvSpPr>
          <p:cNvPr id="13315" name="Rectangle 1192"/>
          <p:cNvSpPr>
            <a:spLocks noChangeArrowheads="1"/>
          </p:cNvSpPr>
          <p:nvPr/>
        </p:nvSpPr>
        <p:spPr bwMode="auto">
          <a:xfrm>
            <a:off x="1693863" y="293688"/>
            <a:ext cx="74072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Arial" panose="020B0604020202020204" pitchFamily="34" charset="0"/>
                <a:cs typeface="Times New Roman" panose="02020603050405020304" pitchFamily="18" charset="0"/>
              </a:rPr>
              <a:t>The </a:t>
            </a: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instructor</a:t>
            </a:r>
            <a:r>
              <a:rPr lang="en-US" altLang="en-US" sz="1600">
                <a:latin typeface="Arial" panose="020B0604020202020204" pitchFamily="34" charset="0"/>
                <a:cs typeface="Times New Roman" panose="02020603050405020304" pitchFamily="18" charset="0"/>
              </a:rPr>
              <a:t> clearly states class objectives and what is expected from students.</a:t>
            </a:r>
            <a:endParaRPr lang="en-US" altLang="en-US" sz="1600">
              <a:latin typeface="Arial" panose="020B0604020202020204" pitchFamily="34" charset="0"/>
            </a:endParaRPr>
          </a:p>
        </p:txBody>
      </p:sp>
      <p:graphicFrame>
        <p:nvGraphicFramePr>
          <p:cNvPr id="10701" name="Group 1485"/>
          <p:cNvGraphicFramePr>
            <a:graphicFrameLocks noGrp="1"/>
          </p:cNvGraphicFramePr>
          <p:nvPr/>
        </p:nvGraphicFramePr>
        <p:xfrm>
          <a:off x="1693863" y="598488"/>
          <a:ext cx="5614987" cy="701675"/>
        </p:xfrm>
        <a:graphic>
          <a:graphicData uri="http://schemas.openxmlformats.org/drawingml/2006/table">
            <a:tbl>
              <a:tblPr/>
              <a:tblGrid>
                <a:gridCol w="1231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8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5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588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00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61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agree</a:t>
                      </a:r>
                    </a:p>
                  </a:txBody>
                  <a:tcPr marT="45761" marB="45761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disagree</a:t>
                      </a:r>
                    </a:p>
                  </a:txBody>
                  <a:tcPr marT="45761" marB="45761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06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3335" name="Rectangle 1236"/>
          <p:cNvSpPr>
            <a:spLocks noChangeArrowheads="1"/>
          </p:cNvSpPr>
          <p:nvPr/>
        </p:nvSpPr>
        <p:spPr bwMode="auto">
          <a:xfrm>
            <a:off x="1693863" y="1406525"/>
            <a:ext cx="35369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I have a chance to be heard and attended.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graphicFrame>
        <p:nvGraphicFramePr>
          <p:cNvPr id="10702" name="Group 1486"/>
          <p:cNvGraphicFramePr>
            <a:graphicFrameLocks noGrp="1"/>
          </p:cNvGraphicFramePr>
          <p:nvPr/>
        </p:nvGraphicFramePr>
        <p:xfrm>
          <a:off x="1693863" y="1633538"/>
          <a:ext cx="5614987" cy="701675"/>
        </p:xfrm>
        <a:graphic>
          <a:graphicData uri="http://schemas.openxmlformats.org/drawingml/2006/table">
            <a:tbl>
              <a:tblPr/>
              <a:tblGrid>
                <a:gridCol w="1231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8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5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588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00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61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agree</a:t>
                      </a:r>
                    </a:p>
                  </a:txBody>
                  <a:tcPr marT="45761" marB="45761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disagree</a:t>
                      </a:r>
                    </a:p>
                  </a:txBody>
                  <a:tcPr marT="45761" marB="45761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06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3355" name="Rectangle 1280"/>
          <p:cNvSpPr>
            <a:spLocks noChangeArrowheads="1"/>
          </p:cNvSpPr>
          <p:nvPr/>
        </p:nvSpPr>
        <p:spPr bwMode="auto">
          <a:xfrm>
            <a:off x="1693863" y="2428875"/>
            <a:ext cx="39243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I can interact effectively with my class mates.</a:t>
            </a:r>
            <a:endParaRPr lang="en-US" altLang="en-US" sz="1600">
              <a:latin typeface="Arial" panose="020B0604020202020204" pitchFamily="34" charset="0"/>
            </a:endParaRPr>
          </a:p>
        </p:txBody>
      </p:sp>
      <p:graphicFrame>
        <p:nvGraphicFramePr>
          <p:cNvPr id="10703" name="Group 1487"/>
          <p:cNvGraphicFramePr>
            <a:graphicFrameLocks noGrp="1"/>
          </p:cNvGraphicFramePr>
          <p:nvPr/>
        </p:nvGraphicFramePr>
        <p:xfrm>
          <a:off x="1693863" y="2668588"/>
          <a:ext cx="5614987" cy="701675"/>
        </p:xfrm>
        <a:graphic>
          <a:graphicData uri="http://schemas.openxmlformats.org/drawingml/2006/table">
            <a:tbl>
              <a:tblPr/>
              <a:tblGrid>
                <a:gridCol w="1231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8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5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588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00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61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agree</a:t>
                      </a:r>
                    </a:p>
                  </a:txBody>
                  <a:tcPr marT="45761" marB="45761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disagree</a:t>
                      </a:r>
                    </a:p>
                  </a:txBody>
                  <a:tcPr marT="45761" marB="45761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06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3375" name="Rectangle 1324"/>
          <p:cNvSpPr>
            <a:spLocks noChangeArrowheads="1"/>
          </p:cNvSpPr>
          <p:nvPr/>
        </p:nvSpPr>
        <p:spPr bwMode="auto">
          <a:xfrm>
            <a:off x="1693863" y="3529013"/>
            <a:ext cx="40449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The instructor and students listen to each other.</a:t>
            </a:r>
            <a:endParaRPr lang="en-US" altLang="en-US" sz="1600">
              <a:latin typeface="Arial" panose="020B0604020202020204" pitchFamily="34" charset="0"/>
            </a:endParaRPr>
          </a:p>
        </p:txBody>
      </p:sp>
      <p:graphicFrame>
        <p:nvGraphicFramePr>
          <p:cNvPr id="10704" name="Group 1488"/>
          <p:cNvGraphicFramePr>
            <a:graphicFrameLocks noGrp="1"/>
          </p:cNvGraphicFramePr>
          <p:nvPr/>
        </p:nvGraphicFramePr>
        <p:xfrm>
          <a:off x="1693863" y="3703638"/>
          <a:ext cx="5614987" cy="701675"/>
        </p:xfrm>
        <a:graphic>
          <a:graphicData uri="http://schemas.openxmlformats.org/drawingml/2006/table">
            <a:tbl>
              <a:tblPr/>
              <a:tblGrid>
                <a:gridCol w="1231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8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5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588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00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61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agree</a:t>
                      </a:r>
                    </a:p>
                  </a:txBody>
                  <a:tcPr marT="45761" marB="45761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disagree</a:t>
                      </a:r>
                    </a:p>
                  </a:txBody>
                  <a:tcPr marT="45761" marB="45761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06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3395" name="Rectangle 1368"/>
          <p:cNvSpPr>
            <a:spLocks noChangeArrowheads="1"/>
          </p:cNvSpPr>
          <p:nvPr/>
        </p:nvSpPr>
        <p:spPr bwMode="auto">
          <a:xfrm>
            <a:off x="1693863" y="4433888"/>
            <a:ext cx="46672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Conflicts in class are openly recognized and discussed.</a:t>
            </a:r>
            <a:endParaRPr lang="en-US" altLang="en-US" sz="1600">
              <a:latin typeface="Arial" panose="020B0604020202020204" pitchFamily="34" charset="0"/>
            </a:endParaRPr>
          </a:p>
        </p:txBody>
      </p:sp>
      <p:graphicFrame>
        <p:nvGraphicFramePr>
          <p:cNvPr id="10705" name="Group 1489"/>
          <p:cNvGraphicFramePr>
            <a:graphicFrameLocks noGrp="1"/>
          </p:cNvGraphicFramePr>
          <p:nvPr/>
        </p:nvGraphicFramePr>
        <p:xfrm>
          <a:off x="1693863" y="4738688"/>
          <a:ext cx="5614987" cy="701675"/>
        </p:xfrm>
        <a:graphic>
          <a:graphicData uri="http://schemas.openxmlformats.org/drawingml/2006/table">
            <a:tbl>
              <a:tblPr/>
              <a:tblGrid>
                <a:gridCol w="1231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8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5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588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00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61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agree</a:t>
                      </a:r>
                    </a:p>
                  </a:txBody>
                  <a:tcPr marT="45761" marB="45761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disagree</a:t>
                      </a:r>
                    </a:p>
                  </a:txBody>
                  <a:tcPr marT="45761" marB="45761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06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3415" name="Rectangle 1412"/>
          <p:cNvSpPr>
            <a:spLocks noChangeArrowheads="1"/>
          </p:cNvSpPr>
          <p:nvPr/>
        </p:nvSpPr>
        <p:spPr bwMode="auto">
          <a:xfrm>
            <a:off x="1693863" y="5468938"/>
            <a:ext cx="579913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The instructor listens to and tries to evaluate new and different ideas</a:t>
            </a:r>
            <a:r>
              <a:rPr lang="en-US" altLang="en-US" sz="120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sz="1800">
              <a:latin typeface="Arial" panose="020B0604020202020204" pitchFamily="34" charset="0"/>
            </a:endParaRPr>
          </a:p>
        </p:txBody>
      </p:sp>
      <p:graphicFrame>
        <p:nvGraphicFramePr>
          <p:cNvPr id="10706" name="Group 1490"/>
          <p:cNvGraphicFramePr>
            <a:graphicFrameLocks noGrp="1"/>
          </p:cNvGraphicFramePr>
          <p:nvPr/>
        </p:nvGraphicFramePr>
        <p:xfrm>
          <a:off x="1693863" y="5773738"/>
          <a:ext cx="5614987" cy="701675"/>
        </p:xfrm>
        <a:graphic>
          <a:graphicData uri="http://schemas.openxmlformats.org/drawingml/2006/table">
            <a:tbl>
              <a:tblPr/>
              <a:tblGrid>
                <a:gridCol w="1231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8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5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588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00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61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agree</a:t>
                      </a:r>
                    </a:p>
                  </a:txBody>
                  <a:tcPr marT="45761" marB="45761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disagree</a:t>
                      </a:r>
                    </a:p>
                  </a:txBody>
                  <a:tcPr marT="45761" marB="45761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06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Balloons">
  <a:themeElements>
    <a:clrScheme name="Balloons 8">
      <a:dk1>
        <a:srgbClr val="006699"/>
      </a:dk1>
      <a:lt1>
        <a:srgbClr val="FFFFFF"/>
      </a:lt1>
      <a:dk2>
        <a:srgbClr val="006666"/>
      </a:dk2>
      <a:lt2>
        <a:srgbClr val="FFFFCC"/>
      </a:lt2>
      <a:accent1>
        <a:srgbClr val="EDFAD2"/>
      </a:accent1>
      <a:accent2>
        <a:srgbClr val="EBF7FF"/>
      </a:accent2>
      <a:accent3>
        <a:srgbClr val="FFFFFF"/>
      </a:accent3>
      <a:accent4>
        <a:srgbClr val="005682"/>
      </a:accent4>
      <a:accent5>
        <a:srgbClr val="F4FCE5"/>
      </a:accent5>
      <a:accent6>
        <a:srgbClr val="D5E0E7"/>
      </a:accent6>
      <a:hlink>
        <a:srgbClr val="CC99FF"/>
      </a:hlink>
      <a:folHlink>
        <a:srgbClr val="F2DFFD"/>
      </a:folHlink>
    </a:clrScheme>
    <a:fontScheme name="Balloons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alloons 1">
        <a:dk1>
          <a:srgbClr val="9900CC"/>
        </a:dk1>
        <a:lt1>
          <a:srgbClr val="FFFFCC"/>
        </a:lt1>
        <a:dk2>
          <a:srgbClr val="000000"/>
        </a:dk2>
        <a:lt2>
          <a:srgbClr val="FFFFFF"/>
        </a:lt2>
        <a:accent1>
          <a:srgbClr val="666699"/>
        </a:accent1>
        <a:accent2>
          <a:srgbClr val="660066"/>
        </a:accent2>
        <a:accent3>
          <a:srgbClr val="AAAAAA"/>
        </a:accent3>
        <a:accent4>
          <a:srgbClr val="DADAAE"/>
        </a:accent4>
        <a:accent5>
          <a:srgbClr val="B8B8CA"/>
        </a:accent5>
        <a:accent6>
          <a:srgbClr val="5C005C"/>
        </a:accent6>
        <a:hlink>
          <a:srgbClr val="CC00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2">
        <a:dk1>
          <a:srgbClr val="990033"/>
        </a:dk1>
        <a:lt1>
          <a:srgbClr val="FFFFFF"/>
        </a:lt1>
        <a:dk2>
          <a:srgbClr val="000000"/>
        </a:dk2>
        <a:lt2>
          <a:srgbClr val="FFFFFF"/>
        </a:lt2>
        <a:accent1>
          <a:srgbClr val="FF33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FFADAA"/>
        </a:accent5>
        <a:accent6>
          <a:srgbClr val="E78A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3">
        <a:dk1>
          <a:srgbClr val="CCCCFF"/>
        </a:dk1>
        <a:lt1>
          <a:srgbClr val="FFFFCC"/>
        </a:lt1>
        <a:dk2>
          <a:srgbClr val="000000"/>
        </a:dk2>
        <a:lt2>
          <a:srgbClr val="FFFFFF"/>
        </a:lt2>
        <a:accent1>
          <a:srgbClr val="9999FF"/>
        </a:accent1>
        <a:accent2>
          <a:srgbClr val="33CCCC"/>
        </a:accent2>
        <a:accent3>
          <a:srgbClr val="AAAAAA"/>
        </a:accent3>
        <a:accent4>
          <a:srgbClr val="DADAAE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4">
        <a:dk1>
          <a:srgbClr val="000000"/>
        </a:dk1>
        <a:lt1>
          <a:srgbClr val="F8F8F8"/>
        </a:lt1>
        <a:dk2>
          <a:srgbClr val="800000"/>
        </a:dk2>
        <a:lt2>
          <a:srgbClr val="FFFFFF"/>
        </a:lt2>
        <a:accent1>
          <a:srgbClr val="FF3300"/>
        </a:accent1>
        <a:accent2>
          <a:srgbClr val="FF5050"/>
        </a:accent2>
        <a:accent3>
          <a:srgbClr val="C0AAAA"/>
        </a:accent3>
        <a:accent4>
          <a:srgbClr val="D4D4D4"/>
        </a:accent4>
        <a:accent5>
          <a:srgbClr val="FFADAA"/>
        </a:accent5>
        <a:accent6>
          <a:srgbClr val="E74848"/>
        </a:accent6>
        <a:hlink>
          <a:srgbClr val="FF99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5">
        <a:dk1>
          <a:srgbClr val="666699"/>
        </a:dk1>
        <a:lt1>
          <a:srgbClr val="FFFFFF"/>
        </a:lt1>
        <a:dk2>
          <a:srgbClr val="000066"/>
        </a:dk2>
        <a:lt2>
          <a:srgbClr val="CCECFF"/>
        </a:lt2>
        <a:accent1>
          <a:srgbClr val="009999"/>
        </a:accent1>
        <a:accent2>
          <a:srgbClr val="0099CC"/>
        </a:accent2>
        <a:accent3>
          <a:srgbClr val="AAAAB8"/>
        </a:accent3>
        <a:accent4>
          <a:srgbClr val="DADADA"/>
        </a:accent4>
        <a:accent5>
          <a:srgbClr val="AACACA"/>
        </a:accent5>
        <a:accent6>
          <a:srgbClr val="008AB9"/>
        </a:accent6>
        <a:hlink>
          <a:srgbClr val="CC99FF"/>
        </a:hlink>
        <a:folHlink>
          <a:srgbClr val="3366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6">
        <a:dk1>
          <a:srgbClr val="99CC00"/>
        </a:dk1>
        <a:lt1>
          <a:srgbClr val="FFFFFF"/>
        </a:lt1>
        <a:dk2>
          <a:srgbClr val="009900"/>
        </a:dk2>
        <a:lt2>
          <a:srgbClr val="FFFF99"/>
        </a:lt2>
        <a:accent1>
          <a:srgbClr val="336600"/>
        </a:accent1>
        <a:accent2>
          <a:srgbClr val="008000"/>
        </a:accent2>
        <a:accent3>
          <a:srgbClr val="AACAAA"/>
        </a:accent3>
        <a:accent4>
          <a:srgbClr val="DADADA"/>
        </a:accent4>
        <a:accent5>
          <a:srgbClr val="ADB8AA"/>
        </a:accent5>
        <a:accent6>
          <a:srgbClr val="007300"/>
        </a:accent6>
        <a:hlink>
          <a:srgbClr val="CCCC00"/>
        </a:hlink>
        <a:folHlink>
          <a:srgbClr val="33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7">
        <a:dk1>
          <a:srgbClr val="000066"/>
        </a:dk1>
        <a:lt1>
          <a:srgbClr val="E1F4FF"/>
        </a:lt1>
        <a:dk2>
          <a:srgbClr val="000066"/>
        </a:dk2>
        <a:lt2>
          <a:srgbClr val="CCCCFF"/>
        </a:lt2>
        <a:accent1>
          <a:srgbClr val="9999FF"/>
        </a:accent1>
        <a:accent2>
          <a:srgbClr val="33CCCC"/>
        </a:accent2>
        <a:accent3>
          <a:srgbClr val="EEF8FF"/>
        </a:accent3>
        <a:accent4>
          <a:srgbClr val="000056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loons 8">
        <a:dk1>
          <a:srgbClr val="006699"/>
        </a:dk1>
        <a:lt1>
          <a:srgbClr val="FFFFFF"/>
        </a:lt1>
        <a:dk2>
          <a:srgbClr val="006666"/>
        </a:dk2>
        <a:lt2>
          <a:srgbClr val="FFFFCC"/>
        </a:lt2>
        <a:accent1>
          <a:srgbClr val="EDFAD2"/>
        </a:accent1>
        <a:accent2>
          <a:srgbClr val="EBF7FF"/>
        </a:accent2>
        <a:accent3>
          <a:srgbClr val="FFFFFF"/>
        </a:accent3>
        <a:accent4>
          <a:srgbClr val="005682"/>
        </a:accent4>
        <a:accent5>
          <a:srgbClr val="F4FCE5"/>
        </a:accent5>
        <a:accent6>
          <a:srgbClr val="D5E0E7"/>
        </a:accent6>
        <a:hlink>
          <a:srgbClr val="CC99FF"/>
        </a:hlink>
        <a:folHlink>
          <a:srgbClr val="F2DF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loons 9">
        <a:dk1>
          <a:srgbClr val="000000"/>
        </a:dk1>
        <a:lt1>
          <a:srgbClr val="FFFFFF"/>
        </a:lt1>
        <a:dk2>
          <a:srgbClr val="000000"/>
        </a:dk2>
        <a:lt2>
          <a:srgbClr val="FFCC99"/>
        </a:lt2>
        <a:accent1>
          <a:srgbClr val="FF9900"/>
        </a:accent1>
        <a:accent2>
          <a:srgbClr val="FF99CC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8AB9"/>
        </a:accent6>
        <a:hlink>
          <a:srgbClr val="FF9999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Balloons</Template>
  <TotalTime>1561</TotalTime>
  <Words>1504</Words>
  <Application>Microsoft Office PowerPoint</Application>
  <PresentationFormat>On-screen Show (4:3)</PresentationFormat>
  <Paragraphs>792</Paragraphs>
  <Slides>29</Slides>
  <Notes>29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5" baseType="lpstr">
      <vt:lpstr>Arial</vt:lpstr>
      <vt:lpstr>Times New Roman</vt:lpstr>
      <vt:lpstr>Verdana</vt:lpstr>
      <vt:lpstr>Webdings</vt:lpstr>
      <vt:lpstr>Balloons</vt:lpstr>
      <vt:lpstr>Worksheet</vt:lpstr>
      <vt:lpstr>Bilkent University Faculty of Applied Sciences (FAS) Department of Tourism &amp; Hotel Management (THM)</vt:lpstr>
      <vt:lpstr>Student Rights</vt:lpstr>
      <vt:lpstr>Right to Professional Teachers</vt:lpstr>
      <vt:lpstr>Right to Learn</vt:lpstr>
      <vt:lpstr>Right to Information</vt:lpstr>
      <vt:lpstr>Right to Information Continued...</vt:lpstr>
      <vt:lpstr>Right to be Respected as Individuals</vt:lpstr>
      <vt:lpstr>Mid-Semester Evaluation Questionnaire</vt:lpstr>
      <vt:lpstr>PowerPoint Presentation</vt:lpstr>
      <vt:lpstr>PowerPoint Presentation</vt:lpstr>
      <vt:lpstr>PowerPoint Presentation</vt:lpstr>
      <vt:lpstr>PowerPoint Presentation</vt:lpstr>
      <vt:lpstr>THM 243 Statistics</vt:lpstr>
      <vt:lpstr>Performance Grades</vt:lpstr>
      <vt:lpstr>PowerPoint Presentation</vt:lpstr>
      <vt:lpstr>PowerPoint Presentation</vt:lpstr>
      <vt:lpstr>Correlation Coefficients</vt:lpstr>
      <vt:lpstr>PowerPoint Presentation</vt:lpstr>
      <vt:lpstr>PowerPoint Presentation</vt:lpstr>
      <vt:lpstr>Letter Grade</vt:lpstr>
      <vt:lpstr>PowerPoint Presentation</vt:lpstr>
      <vt:lpstr>Charts</vt:lpstr>
      <vt:lpstr>PowerPoint Presentation</vt:lpstr>
      <vt:lpstr>PowerPoint Presentation</vt:lpstr>
      <vt:lpstr>PowerPoint Presentation</vt:lpstr>
      <vt:lpstr>Time Spent by Students versus Exam Grade</vt:lpstr>
      <vt:lpstr>Time Spent by Students versus Exam Grade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Bilkent University Vocational School of Tourism &amp; Hotel Services (VSTHS) Department of Hospitality Services (HS)</dc:title>
  <dc:creator>Jamel Chafra</dc:creator>
  <cp:lastModifiedBy>thm</cp:lastModifiedBy>
  <cp:revision>175</cp:revision>
  <dcterms:created xsi:type="dcterms:W3CDTF">2009-11-08T07:48:00Z</dcterms:created>
  <dcterms:modified xsi:type="dcterms:W3CDTF">2025-11-17T15:17:34Z</dcterms:modified>
</cp:coreProperties>
</file>